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444" r:id="rId5"/>
    <p:sldId id="2434" r:id="rId6"/>
    <p:sldId id="260" r:id="rId7"/>
    <p:sldId id="2456" r:id="rId8"/>
    <p:sldId id="2453" r:id="rId9"/>
    <p:sldId id="2448" r:id="rId10"/>
    <p:sldId id="272" r:id="rId11"/>
    <p:sldId id="2451" r:id="rId12"/>
    <p:sldId id="2446" r:id="rId13"/>
    <p:sldId id="2447" r:id="rId14"/>
    <p:sldId id="257" r:id="rId15"/>
    <p:sldId id="2445" r:id="rId16"/>
    <p:sldId id="2442" r:id="rId17"/>
    <p:sldId id="2450" r:id="rId18"/>
    <p:sldId id="245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342"/>
    <a:srgbClr val="C0F400"/>
    <a:srgbClr val="05EE55"/>
    <a:srgbClr val="038B30"/>
    <a:srgbClr val="05D74D"/>
    <a:srgbClr val="663300"/>
    <a:srgbClr val="04C0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6004" autoAdjust="0"/>
  </p:normalViewPr>
  <p:slideViewPr>
    <p:cSldViewPr snapToGrid="0">
      <p:cViewPr varScale="1">
        <p:scale>
          <a:sx n="62" d="100"/>
          <a:sy n="62" d="100"/>
        </p:scale>
        <p:origin x="1050" y="72"/>
      </p:cViewPr>
      <p:guideLst/>
    </p:cSldViewPr>
  </p:slideViewPr>
  <p:notesTextViewPr>
    <p:cViewPr>
      <p:scale>
        <a:sx n="1" d="1"/>
        <a:sy n="1" d="1"/>
      </p:scale>
      <p:origin x="0" y="0"/>
    </p:cViewPr>
  </p:notesTextViewPr>
  <p:sorterViewPr>
    <p:cViewPr>
      <p:scale>
        <a:sx n="100" d="100"/>
        <a:sy n="100" d="100"/>
      </p:scale>
      <p:origin x="0" y="-557"/>
    </p:cViewPr>
  </p:sorterViewPr>
  <p:notesViewPr>
    <p:cSldViewPr snapToGrid="0">
      <p:cViewPr varScale="1">
        <p:scale>
          <a:sx n="58" d="100"/>
          <a:sy n="58" d="100"/>
        </p:scale>
        <p:origin x="2965"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AppData\Roaming\Microsoft\Excel\Book1%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AppData\Roaming\Microsoft\Excel\Book1%20(version%201).xlsb"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195F-42A7-B739-2D3346C49EB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195F-42A7-B739-2D3346C49EB0}"/>
              </c:ext>
            </c:extLst>
          </c:dPt>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General</c:formatCode>
                <c:ptCount val="2"/>
                <c:pt idx="0">
                  <c:v>15</c:v>
                </c:pt>
                <c:pt idx="1">
                  <c:v>6</c:v>
                </c:pt>
              </c:numCache>
            </c:numRef>
          </c:val>
          <c:extLst>
            <c:ext xmlns:c16="http://schemas.microsoft.com/office/drawing/2014/chart" uri="{C3380CC4-5D6E-409C-BE32-E72D297353CC}">
              <c16:uniqueId val="{00000004-195F-42A7-B739-2D3346C49EB0}"/>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357D-4EDD-8A9F-8656E264FC4F}"/>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extLst>
              <c:ext xmlns:c16="http://schemas.microsoft.com/office/drawing/2014/chart" uri="{C3380CC4-5D6E-409C-BE32-E72D297353CC}">
                <c16:uniqueId val="{00000003-357D-4EDD-8A9F-8656E264FC4F}"/>
              </c:ext>
            </c:extLst>
          </c:dPt>
          <c:cat>
            <c:strRef>
              <c:f>Sheet1!$A$8:$A$9</c:f>
              <c:strCache>
                <c:ptCount val="2"/>
                <c:pt idx="0">
                  <c:v>Freshers</c:v>
                </c:pt>
                <c:pt idx="1">
                  <c:v> Experienced</c:v>
                </c:pt>
              </c:strCache>
            </c:strRef>
          </c:cat>
          <c:val>
            <c:numRef>
              <c:f>Sheet1!$B$8:$B$9</c:f>
              <c:numCache>
                <c:formatCode>General</c:formatCode>
                <c:ptCount val="2"/>
                <c:pt idx="0">
                  <c:v>17</c:v>
                </c:pt>
                <c:pt idx="1">
                  <c:v>4</c:v>
                </c:pt>
              </c:numCache>
            </c:numRef>
          </c:val>
          <c:extLst>
            <c:ext xmlns:c16="http://schemas.microsoft.com/office/drawing/2014/chart" uri="{C3380CC4-5D6E-409C-BE32-E72D297353CC}">
              <c16:uniqueId val="{00000004-357D-4EDD-8A9F-8656E264FC4F}"/>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Final</a:t>
            </a:r>
            <a:r>
              <a:rPr lang="en-US" baseline="0" dirty="0"/>
              <a:t> Placement of Batch 2020-22</a:t>
            </a:r>
            <a:endParaRPr lang="en-US" dirty="0"/>
          </a:p>
        </c:rich>
      </c:tx>
      <c:layout>
        <c:manualLayout>
          <c:xMode val="edge"/>
          <c:yMode val="edge"/>
          <c:x val="0.15675201835552807"/>
          <c:y val="0.15688059777370225"/>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448007844368436"/>
          <c:y val="0.30029037613122678"/>
          <c:w val="0.55700045766185646"/>
          <c:h val="0.6081020492275645"/>
        </c:manualLayout>
      </c:layout>
      <c:pieChart>
        <c:varyColors val="1"/>
        <c:ser>
          <c:idx val="0"/>
          <c:order val="0"/>
          <c:tx>
            <c:strRef>
              <c:f>Sheet1!$B$1</c:f>
              <c:strCache>
                <c:ptCount val="1"/>
                <c:pt idx="0">
                  <c:v>Sales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881-4938-BB56-7F7FC061371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881-4938-BB56-7F7FC061371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881-4938-BB56-7F7FC061371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881-4938-BB56-7F7FC061371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881-4938-BB56-7F7FC061371E}"/>
              </c:ext>
            </c:extLst>
          </c:dPt>
          <c:dLbls>
            <c:dLbl>
              <c:idx val="2"/>
              <c:layout>
                <c:manualLayout>
                  <c:x val="9.1440341455541571E-2"/>
                  <c:y val="6.0042446087082921E-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881-4938-BB56-7F7FC061371E}"/>
                </c:ext>
              </c:extLst>
            </c:dLbl>
            <c:dLbl>
              <c:idx val="3"/>
              <c:layout>
                <c:manualLayout>
                  <c:x val="6.5470452219286157E-2"/>
                  <c:y val="4.30932870291169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881-4938-BB56-7F7FC061371E}"/>
                </c:ext>
              </c:extLst>
            </c:dLbl>
            <c:dLbl>
              <c:idx val="4"/>
              <c:layout>
                <c:manualLayout>
                  <c:x val="4.2300005085131737E-2"/>
                  <c:y val="7.652545528165341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881-4938-BB56-7F7FC0613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Agribusiness sector</c:v>
                </c:pt>
                <c:pt idx="1">
                  <c:v>Consulting Sector and Cooperative Management Sector</c:v>
                </c:pt>
                <c:pt idx="2">
                  <c:v>dairy and poultry sector</c:v>
                </c:pt>
                <c:pt idx="3">
                  <c:v>IT and Analyst/ Telecom/ E-Commerce/ Technology Sector</c:v>
                </c:pt>
                <c:pt idx="4">
                  <c:v>Non profit organization sector</c:v>
                </c:pt>
              </c:strCache>
            </c:strRef>
          </c:cat>
          <c:val>
            <c:numRef>
              <c:f>Sheet1!$B$2:$B$6</c:f>
              <c:numCache>
                <c:formatCode>General</c:formatCode>
                <c:ptCount val="5"/>
                <c:pt idx="0">
                  <c:v>10</c:v>
                </c:pt>
                <c:pt idx="1">
                  <c:v>4</c:v>
                </c:pt>
                <c:pt idx="2">
                  <c:v>3</c:v>
                </c:pt>
                <c:pt idx="3">
                  <c:v>2</c:v>
                </c:pt>
                <c:pt idx="4">
                  <c:v>2</c:v>
                </c:pt>
              </c:numCache>
            </c:numRef>
          </c:val>
          <c:extLst>
            <c:ext xmlns:c16="http://schemas.microsoft.com/office/drawing/2014/chart" uri="{C3380CC4-5D6E-409C-BE32-E72D297353CC}">
              <c16:uniqueId val="{0000000A-C881-4938-BB56-7F7FC061371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6101413030238698"/>
          <c:y val="0.33696853504810576"/>
          <c:w val="0.33898586969761302"/>
          <c:h val="0.463296042018163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B3EF40-DC38-45E0-A674-7FB3B733A86E}"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IN"/>
        </a:p>
      </dgm:t>
    </dgm:pt>
    <dgm:pt modelId="{D11D90AF-8D8C-4CFE-9318-97B2FDE5F57F}">
      <dgm:prSet phldrT="[Text]"/>
      <dgm:spPr/>
      <dgm:t>
        <a:bodyPr/>
        <a:lstStyle/>
        <a:p>
          <a:r>
            <a:rPr lang="en-US" dirty="0"/>
            <a:t>Academic  Background</a:t>
          </a:r>
          <a:endParaRPr lang="en-IN" dirty="0"/>
        </a:p>
      </dgm:t>
    </dgm:pt>
    <dgm:pt modelId="{C8F8B7C2-1E11-4526-A141-79DBCF8BAA78}" type="parTrans" cxnId="{4CA6EA4A-9DCD-4CEB-893B-860EBFD653CD}">
      <dgm:prSet/>
      <dgm:spPr/>
      <dgm:t>
        <a:bodyPr/>
        <a:lstStyle/>
        <a:p>
          <a:endParaRPr lang="en-IN"/>
        </a:p>
      </dgm:t>
    </dgm:pt>
    <dgm:pt modelId="{D2F752E0-CBE1-49FF-AAF6-6E0FCCDFED8B}" type="sibTrans" cxnId="{4CA6EA4A-9DCD-4CEB-893B-860EBFD653CD}">
      <dgm:prSet/>
      <dgm:spPr/>
      <dgm:t>
        <a:bodyPr/>
        <a:lstStyle/>
        <a:p>
          <a:endParaRPr lang="en-IN"/>
        </a:p>
      </dgm:t>
    </dgm:pt>
    <dgm:pt modelId="{23C449B2-EFD6-4975-AEBF-E7B84B358F9B}">
      <dgm:prSet phldrT="[Text]"/>
      <dgm:spPr/>
      <dgm:t>
        <a:bodyPr/>
        <a:lstStyle/>
        <a:p>
          <a:r>
            <a:rPr lang="en-US" dirty="0"/>
            <a:t>Agriculture</a:t>
          </a:r>
        </a:p>
        <a:p>
          <a:r>
            <a:rPr lang="en-US" dirty="0"/>
            <a:t>80.08 %</a:t>
          </a:r>
          <a:endParaRPr lang="en-IN" dirty="0"/>
        </a:p>
      </dgm:t>
    </dgm:pt>
    <dgm:pt modelId="{3101E85D-0E3F-419B-AB84-F4D023FDBC1E}" type="parTrans" cxnId="{3AEDA325-5A25-4AAB-9E53-70BF540F791E}">
      <dgm:prSet/>
      <dgm:spPr/>
      <dgm:t>
        <a:bodyPr/>
        <a:lstStyle/>
        <a:p>
          <a:endParaRPr lang="en-IN"/>
        </a:p>
      </dgm:t>
    </dgm:pt>
    <dgm:pt modelId="{B975FF97-82CB-4B8F-9858-720947339D5B}" type="sibTrans" cxnId="{3AEDA325-5A25-4AAB-9E53-70BF540F791E}">
      <dgm:prSet/>
      <dgm:spPr/>
      <dgm:t>
        <a:bodyPr/>
        <a:lstStyle/>
        <a:p>
          <a:endParaRPr lang="en-IN"/>
        </a:p>
      </dgm:t>
    </dgm:pt>
    <dgm:pt modelId="{63668DBD-E77E-460E-B84E-81160CFDC2CB}">
      <dgm:prSet phldrT="[Text]"/>
      <dgm:spPr/>
      <dgm:t>
        <a:bodyPr/>
        <a:lstStyle/>
        <a:p>
          <a:r>
            <a:rPr lang="en-US" dirty="0"/>
            <a:t>Agri Engineering</a:t>
          </a:r>
        </a:p>
        <a:p>
          <a:r>
            <a:rPr lang="en-US" dirty="0"/>
            <a:t>4.80 %</a:t>
          </a:r>
          <a:endParaRPr lang="en-IN" dirty="0"/>
        </a:p>
      </dgm:t>
    </dgm:pt>
    <dgm:pt modelId="{FB2EE6DE-AAFC-44DE-8CC0-F149DE08E0BF}" type="parTrans" cxnId="{AEFC4E85-219C-4C62-BCAC-CE57BDB4DBB3}">
      <dgm:prSet/>
      <dgm:spPr/>
      <dgm:t>
        <a:bodyPr/>
        <a:lstStyle/>
        <a:p>
          <a:endParaRPr lang="en-IN"/>
        </a:p>
      </dgm:t>
    </dgm:pt>
    <dgm:pt modelId="{E11AD490-216D-4E3A-900D-19FBF8F14C6E}" type="sibTrans" cxnId="{AEFC4E85-219C-4C62-BCAC-CE57BDB4DBB3}">
      <dgm:prSet/>
      <dgm:spPr/>
      <dgm:t>
        <a:bodyPr/>
        <a:lstStyle/>
        <a:p>
          <a:endParaRPr lang="en-IN"/>
        </a:p>
      </dgm:t>
    </dgm:pt>
    <dgm:pt modelId="{13CFBDB6-140A-4A94-B0EE-AFB342F09E04}">
      <dgm:prSet phldrT="[Text]"/>
      <dgm:spPr/>
      <dgm:t>
        <a:bodyPr/>
        <a:lstStyle/>
        <a:p>
          <a:r>
            <a:rPr lang="en-US" dirty="0"/>
            <a:t>Food Processing</a:t>
          </a:r>
        </a:p>
        <a:p>
          <a:r>
            <a:rPr lang="en-US" dirty="0"/>
            <a:t>4.80 %</a:t>
          </a:r>
          <a:endParaRPr lang="en-IN" dirty="0"/>
        </a:p>
      </dgm:t>
    </dgm:pt>
    <dgm:pt modelId="{AFB5060C-6D33-4CC0-AFFE-18407A2903EB}" type="parTrans" cxnId="{8A1ABFF0-5D56-408A-87AA-50CC77B33C51}">
      <dgm:prSet/>
      <dgm:spPr/>
      <dgm:t>
        <a:bodyPr/>
        <a:lstStyle/>
        <a:p>
          <a:endParaRPr lang="en-IN"/>
        </a:p>
      </dgm:t>
    </dgm:pt>
    <dgm:pt modelId="{CB65FFCA-8CD0-4F2A-838B-66DB22C8AB0D}" type="sibTrans" cxnId="{8A1ABFF0-5D56-408A-87AA-50CC77B33C51}">
      <dgm:prSet/>
      <dgm:spPr/>
      <dgm:t>
        <a:bodyPr/>
        <a:lstStyle/>
        <a:p>
          <a:endParaRPr lang="en-IN"/>
        </a:p>
      </dgm:t>
    </dgm:pt>
    <dgm:pt modelId="{F8BF2862-1BDD-4693-B2F4-2A265C2992D6}">
      <dgm:prSet phldrT="[Text]"/>
      <dgm:spPr/>
      <dgm:t>
        <a:bodyPr/>
        <a:lstStyle/>
        <a:p>
          <a:r>
            <a:rPr lang="en-US" dirty="0"/>
            <a:t>Allied</a:t>
          </a:r>
        </a:p>
        <a:p>
          <a:r>
            <a:rPr lang="en-US" dirty="0"/>
            <a:t>9.60 %</a:t>
          </a:r>
          <a:endParaRPr lang="en-IN" dirty="0"/>
        </a:p>
      </dgm:t>
    </dgm:pt>
    <dgm:pt modelId="{988FEAC9-827B-4BE8-A3DA-A57B4170BA06}" type="parTrans" cxnId="{EC25750C-FBDB-4D9D-8B4C-6F80E89E54A4}">
      <dgm:prSet/>
      <dgm:spPr/>
      <dgm:t>
        <a:bodyPr/>
        <a:lstStyle/>
        <a:p>
          <a:endParaRPr lang="en-IN"/>
        </a:p>
      </dgm:t>
    </dgm:pt>
    <dgm:pt modelId="{E82A8839-FAB7-4DA0-90BC-BB0D1B812FBE}" type="sibTrans" cxnId="{EC25750C-FBDB-4D9D-8B4C-6F80E89E54A4}">
      <dgm:prSet/>
      <dgm:spPr/>
      <dgm:t>
        <a:bodyPr/>
        <a:lstStyle/>
        <a:p>
          <a:endParaRPr lang="en-IN"/>
        </a:p>
      </dgm:t>
    </dgm:pt>
    <dgm:pt modelId="{06AE4031-1F80-413D-AFA8-9368BC8A109D}" type="pres">
      <dgm:prSet presAssocID="{5AB3EF40-DC38-45E0-A674-7FB3B733A86E}" presName="Name0" presStyleCnt="0">
        <dgm:presLayoutVars>
          <dgm:chMax val="1"/>
          <dgm:dir/>
          <dgm:animLvl val="ctr"/>
          <dgm:resizeHandles val="exact"/>
        </dgm:presLayoutVars>
      </dgm:prSet>
      <dgm:spPr/>
    </dgm:pt>
    <dgm:pt modelId="{F5518F1F-CBC5-4406-927A-938ECECDAFFD}" type="pres">
      <dgm:prSet presAssocID="{D11D90AF-8D8C-4CFE-9318-97B2FDE5F57F}" presName="centerShape" presStyleLbl="node0" presStyleIdx="0" presStyleCnt="1"/>
      <dgm:spPr/>
    </dgm:pt>
    <dgm:pt modelId="{506A17BE-29C3-4DA6-982A-B9FAB17C1314}" type="pres">
      <dgm:prSet presAssocID="{23C449B2-EFD6-4975-AEBF-E7B84B358F9B}" presName="node" presStyleLbl="node1" presStyleIdx="0" presStyleCnt="4" custRadScaleRad="95368">
        <dgm:presLayoutVars>
          <dgm:bulletEnabled val="1"/>
        </dgm:presLayoutVars>
      </dgm:prSet>
      <dgm:spPr/>
    </dgm:pt>
    <dgm:pt modelId="{5AD30E9B-7231-4994-B94D-0DA09DACCB83}" type="pres">
      <dgm:prSet presAssocID="{23C449B2-EFD6-4975-AEBF-E7B84B358F9B}" presName="dummy" presStyleCnt="0"/>
      <dgm:spPr/>
    </dgm:pt>
    <dgm:pt modelId="{4F55A381-6305-44DE-9945-A3972A26035B}" type="pres">
      <dgm:prSet presAssocID="{B975FF97-82CB-4B8F-9858-720947339D5B}" presName="sibTrans" presStyleLbl="sibTrans2D1" presStyleIdx="0" presStyleCnt="4"/>
      <dgm:spPr/>
    </dgm:pt>
    <dgm:pt modelId="{F72D33DD-441C-4068-A51B-C4CDDAFFAC26}" type="pres">
      <dgm:prSet presAssocID="{63668DBD-E77E-460E-B84E-81160CFDC2CB}" presName="node" presStyleLbl="node1" presStyleIdx="1" presStyleCnt="4">
        <dgm:presLayoutVars>
          <dgm:bulletEnabled val="1"/>
        </dgm:presLayoutVars>
      </dgm:prSet>
      <dgm:spPr/>
    </dgm:pt>
    <dgm:pt modelId="{D9170931-17A3-469B-9D1D-19DDA7B2534D}" type="pres">
      <dgm:prSet presAssocID="{63668DBD-E77E-460E-B84E-81160CFDC2CB}" presName="dummy" presStyleCnt="0"/>
      <dgm:spPr/>
    </dgm:pt>
    <dgm:pt modelId="{F6913078-3E2C-411D-A4F3-D2A3216B4003}" type="pres">
      <dgm:prSet presAssocID="{E11AD490-216D-4E3A-900D-19FBF8F14C6E}" presName="sibTrans" presStyleLbl="sibTrans2D1" presStyleIdx="1" presStyleCnt="4"/>
      <dgm:spPr/>
    </dgm:pt>
    <dgm:pt modelId="{D100B78F-9AD4-4EBF-870E-95386E96E4B5}" type="pres">
      <dgm:prSet presAssocID="{13CFBDB6-140A-4A94-B0EE-AFB342F09E04}" presName="node" presStyleLbl="node1" presStyleIdx="2" presStyleCnt="4">
        <dgm:presLayoutVars>
          <dgm:bulletEnabled val="1"/>
        </dgm:presLayoutVars>
      </dgm:prSet>
      <dgm:spPr/>
    </dgm:pt>
    <dgm:pt modelId="{11594092-B209-4123-80B2-6CECB6FB0E4D}" type="pres">
      <dgm:prSet presAssocID="{13CFBDB6-140A-4A94-B0EE-AFB342F09E04}" presName="dummy" presStyleCnt="0"/>
      <dgm:spPr/>
    </dgm:pt>
    <dgm:pt modelId="{74115C2B-8F95-4FD9-AF82-7FC5D27218BE}" type="pres">
      <dgm:prSet presAssocID="{CB65FFCA-8CD0-4F2A-838B-66DB22C8AB0D}" presName="sibTrans" presStyleLbl="sibTrans2D1" presStyleIdx="2" presStyleCnt="4"/>
      <dgm:spPr/>
    </dgm:pt>
    <dgm:pt modelId="{4D07F049-F8BD-45B5-828D-CE2BF475618A}" type="pres">
      <dgm:prSet presAssocID="{F8BF2862-1BDD-4693-B2F4-2A265C2992D6}" presName="node" presStyleLbl="node1" presStyleIdx="3" presStyleCnt="4">
        <dgm:presLayoutVars>
          <dgm:bulletEnabled val="1"/>
        </dgm:presLayoutVars>
      </dgm:prSet>
      <dgm:spPr/>
    </dgm:pt>
    <dgm:pt modelId="{FEAC6A98-4EF1-4479-BC44-D2B265CCAE87}" type="pres">
      <dgm:prSet presAssocID="{F8BF2862-1BDD-4693-B2F4-2A265C2992D6}" presName="dummy" presStyleCnt="0"/>
      <dgm:spPr/>
    </dgm:pt>
    <dgm:pt modelId="{3F712D01-FAE0-4AF9-A22F-031AEE6264D8}" type="pres">
      <dgm:prSet presAssocID="{E82A8839-FAB7-4DA0-90BC-BB0D1B812FBE}" presName="sibTrans" presStyleLbl="sibTrans2D1" presStyleIdx="3" presStyleCnt="4"/>
      <dgm:spPr/>
    </dgm:pt>
  </dgm:ptLst>
  <dgm:cxnLst>
    <dgm:cxn modelId="{63587A09-5EAF-4F8E-944E-F4AFD006E233}" type="presOf" srcId="{B975FF97-82CB-4B8F-9858-720947339D5B}" destId="{4F55A381-6305-44DE-9945-A3972A26035B}" srcOrd="0" destOrd="0" presId="urn:microsoft.com/office/officeart/2005/8/layout/radial6"/>
    <dgm:cxn modelId="{EC25750C-FBDB-4D9D-8B4C-6F80E89E54A4}" srcId="{D11D90AF-8D8C-4CFE-9318-97B2FDE5F57F}" destId="{F8BF2862-1BDD-4693-B2F4-2A265C2992D6}" srcOrd="3" destOrd="0" parTransId="{988FEAC9-827B-4BE8-A3DA-A57B4170BA06}" sibTransId="{E82A8839-FAB7-4DA0-90BC-BB0D1B812FBE}"/>
    <dgm:cxn modelId="{C877111E-2EE6-4560-B232-15273CC814CB}" type="presOf" srcId="{E82A8839-FAB7-4DA0-90BC-BB0D1B812FBE}" destId="{3F712D01-FAE0-4AF9-A22F-031AEE6264D8}" srcOrd="0" destOrd="0" presId="urn:microsoft.com/office/officeart/2005/8/layout/radial6"/>
    <dgm:cxn modelId="{3AEDA325-5A25-4AAB-9E53-70BF540F791E}" srcId="{D11D90AF-8D8C-4CFE-9318-97B2FDE5F57F}" destId="{23C449B2-EFD6-4975-AEBF-E7B84B358F9B}" srcOrd="0" destOrd="0" parTransId="{3101E85D-0E3F-419B-AB84-F4D023FDBC1E}" sibTransId="{B975FF97-82CB-4B8F-9858-720947339D5B}"/>
    <dgm:cxn modelId="{5826E529-CFA2-4659-A8E9-6A4AA4BB51F0}" type="presOf" srcId="{CB65FFCA-8CD0-4F2A-838B-66DB22C8AB0D}" destId="{74115C2B-8F95-4FD9-AF82-7FC5D27218BE}" srcOrd="0" destOrd="0" presId="urn:microsoft.com/office/officeart/2005/8/layout/radial6"/>
    <dgm:cxn modelId="{A708C16A-44CF-45A5-AE61-F7DC975051E0}" type="presOf" srcId="{E11AD490-216D-4E3A-900D-19FBF8F14C6E}" destId="{F6913078-3E2C-411D-A4F3-D2A3216B4003}" srcOrd="0" destOrd="0" presId="urn:microsoft.com/office/officeart/2005/8/layout/radial6"/>
    <dgm:cxn modelId="{4CA6EA4A-9DCD-4CEB-893B-860EBFD653CD}" srcId="{5AB3EF40-DC38-45E0-A674-7FB3B733A86E}" destId="{D11D90AF-8D8C-4CFE-9318-97B2FDE5F57F}" srcOrd="0" destOrd="0" parTransId="{C8F8B7C2-1E11-4526-A141-79DBCF8BAA78}" sibTransId="{D2F752E0-CBE1-49FF-AAF6-6E0FCCDFED8B}"/>
    <dgm:cxn modelId="{AEFC4E85-219C-4C62-BCAC-CE57BDB4DBB3}" srcId="{D11D90AF-8D8C-4CFE-9318-97B2FDE5F57F}" destId="{63668DBD-E77E-460E-B84E-81160CFDC2CB}" srcOrd="1" destOrd="0" parTransId="{FB2EE6DE-AAFC-44DE-8CC0-F149DE08E0BF}" sibTransId="{E11AD490-216D-4E3A-900D-19FBF8F14C6E}"/>
    <dgm:cxn modelId="{C4176F88-01D7-484F-B841-9BAD5D3B58B6}" type="presOf" srcId="{F8BF2862-1BDD-4693-B2F4-2A265C2992D6}" destId="{4D07F049-F8BD-45B5-828D-CE2BF475618A}" srcOrd="0" destOrd="0" presId="urn:microsoft.com/office/officeart/2005/8/layout/radial6"/>
    <dgm:cxn modelId="{1D80298B-25A3-40B6-8369-B99F0A8E557A}" type="presOf" srcId="{63668DBD-E77E-460E-B84E-81160CFDC2CB}" destId="{F72D33DD-441C-4068-A51B-C4CDDAFFAC26}" srcOrd="0" destOrd="0" presId="urn:microsoft.com/office/officeart/2005/8/layout/radial6"/>
    <dgm:cxn modelId="{DF29C8C8-CC5E-4519-8AE0-6E1424F582F7}" type="presOf" srcId="{23C449B2-EFD6-4975-AEBF-E7B84B358F9B}" destId="{506A17BE-29C3-4DA6-982A-B9FAB17C1314}" srcOrd="0" destOrd="0" presId="urn:microsoft.com/office/officeart/2005/8/layout/radial6"/>
    <dgm:cxn modelId="{1EEB1CD3-B5B5-4D03-BA32-FC1A9C67FBF8}" type="presOf" srcId="{13CFBDB6-140A-4A94-B0EE-AFB342F09E04}" destId="{D100B78F-9AD4-4EBF-870E-95386E96E4B5}" srcOrd="0" destOrd="0" presId="urn:microsoft.com/office/officeart/2005/8/layout/radial6"/>
    <dgm:cxn modelId="{A686B5EC-5962-43BC-A65C-1AF27AF362F0}" type="presOf" srcId="{5AB3EF40-DC38-45E0-A674-7FB3B733A86E}" destId="{06AE4031-1F80-413D-AFA8-9368BC8A109D}" srcOrd="0" destOrd="0" presId="urn:microsoft.com/office/officeart/2005/8/layout/radial6"/>
    <dgm:cxn modelId="{9E825CEE-C082-4EBD-88B0-19446F6740F5}" type="presOf" srcId="{D11D90AF-8D8C-4CFE-9318-97B2FDE5F57F}" destId="{F5518F1F-CBC5-4406-927A-938ECECDAFFD}" srcOrd="0" destOrd="0" presId="urn:microsoft.com/office/officeart/2005/8/layout/radial6"/>
    <dgm:cxn modelId="{8A1ABFF0-5D56-408A-87AA-50CC77B33C51}" srcId="{D11D90AF-8D8C-4CFE-9318-97B2FDE5F57F}" destId="{13CFBDB6-140A-4A94-B0EE-AFB342F09E04}" srcOrd="2" destOrd="0" parTransId="{AFB5060C-6D33-4CC0-AFFE-18407A2903EB}" sibTransId="{CB65FFCA-8CD0-4F2A-838B-66DB22C8AB0D}"/>
    <dgm:cxn modelId="{98E01CCE-B12F-4400-AA39-9CA9F2D3BCAC}" type="presParOf" srcId="{06AE4031-1F80-413D-AFA8-9368BC8A109D}" destId="{F5518F1F-CBC5-4406-927A-938ECECDAFFD}" srcOrd="0" destOrd="0" presId="urn:microsoft.com/office/officeart/2005/8/layout/radial6"/>
    <dgm:cxn modelId="{43A18F4F-28F9-48A2-9365-1D29A74BC971}" type="presParOf" srcId="{06AE4031-1F80-413D-AFA8-9368BC8A109D}" destId="{506A17BE-29C3-4DA6-982A-B9FAB17C1314}" srcOrd="1" destOrd="0" presId="urn:microsoft.com/office/officeart/2005/8/layout/radial6"/>
    <dgm:cxn modelId="{64F4EA99-0E00-4627-9A41-A79A275C4EAD}" type="presParOf" srcId="{06AE4031-1F80-413D-AFA8-9368BC8A109D}" destId="{5AD30E9B-7231-4994-B94D-0DA09DACCB83}" srcOrd="2" destOrd="0" presId="urn:microsoft.com/office/officeart/2005/8/layout/radial6"/>
    <dgm:cxn modelId="{DF8BADC3-AEF6-4917-9D8E-7F12A82C1AF2}" type="presParOf" srcId="{06AE4031-1F80-413D-AFA8-9368BC8A109D}" destId="{4F55A381-6305-44DE-9945-A3972A26035B}" srcOrd="3" destOrd="0" presId="urn:microsoft.com/office/officeart/2005/8/layout/radial6"/>
    <dgm:cxn modelId="{DC236651-AF06-48A4-B84C-CA4B91FB696F}" type="presParOf" srcId="{06AE4031-1F80-413D-AFA8-9368BC8A109D}" destId="{F72D33DD-441C-4068-A51B-C4CDDAFFAC26}" srcOrd="4" destOrd="0" presId="urn:microsoft.com/office/officeart/2005/8/layout/radial6"/>
    <dgm:cxn modelId="{9120AECC-94D9-4B42-A34D-4EA563EA7621}" type="presParOf" srcId="{06AE4031-1F80-413D-AFA8-9368BC8A109D}" destId="{D9170931-17A3-469B-9D1D-19DDA7B2534D}" srcOrd="5" destOrd="0" presId="urn:microsoft.com/office/officeart/2005/8/layout/radial6"/>
    <dgm:cxn modelId="{C1E31E64-EEA0-42A3-B9A9-B073B6AB3D5B}" type="presParOf" srcId="{06AE4031-1F80-413D-AFA8-9368BC8A109D}" destId="{F6913078-3E2C-411D-A4F3-D2A3216B4003}" srcOrd="6" destOrd="0" presId="urn:microsoft.com/office/officeart/2005/8/layout/radial6"/>
    <dgm:cxn modelId="{1934A38D-1F11-4D43-AC96-A9CB5FFF21A8}" type="presParOf" srcId="{06AE4031-1F80-413D-AFA8-9368BC8A109D}" destId="{D100B78F-9AD4-4EBF-870E-95386E96E4B5}" srcOrd="7" destOrd="0" presId="urn:microsoft.com/office/officeart/2005/8/layout/radial6"/>
    <dgm:cxn modelId="{E132F3CE-7C4D-4DB9-B2F2-63994EC65042}" type="presParOf" srcId="{06AE4031-1F80-413D-AFA8-9368BC8A109D}" destId="{11594092-B209-4123-80B2-6CECB6FB0E4D}" srcOrd="8" destOrd="0" presId="urn:microsoft.com/office/officeart/2005/8/layout/radial6"/>
    <dgm:cxn modelId="{DC1528FA-8361-45FA-803A-238DDAECFA99}" type="presParOf" srcId="{06AE4031-1F80-413D-AFA8-9368BC8A109D}" destId="{74115C2B-8F95-4FD9-AF82-7FC5D27218BE}" srcOrd="9" destOrd="0" presId="urn:microsoft.com/office/officeart/2005/8/layout/radial6"/>
    <dgm:cxn modelId="{71CBB93D-6145-439A-93FF-24937A340068}" type="presParOf" srcId="{06AE4031-1F80-413D-AFA8-9368BC8A109D}" destId="{4D07F049-F8BD-45B5-828D-CE2BF475618A}" srcOrd="10" destOrd="0" presId="urn:microsoft.com/office/officeart/2005/8/layout/radial6"/>
    <dgm:cxn modelId="{05FB0965-1DFE-401B-BE87-5C39BDBA92A7}" type="presParOf" srcId="{06AE4031-1F80-413D-AFA8-9368BC8A109D}" destId="{FEAC6A98-4EF1-4479-BC44-D2B265CCAE87}" srcOrd="11" destOrd="0" presId="urn:microsoft.com/office/officeart/2005/8/layout/radial6"/>
    <dgm:cxn modelId="{9BA1C66F-5A3F-494F-8015-E5896A5523AF}" type="presParOf" srcId="{06AE4031-1F80-413D-AFA8-9368BC8A109D}" destId="{3F712D01-FAE0-4AF9-A22F-031AEE6264D8}"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12D01-FAE0-4AF9-A22F-031AEE6264D8}">
      <dsp:nvSpPr>
        <dsp:cNvPr id="0" name=""/>
        <dsp:cNvSpPr/>
      </dsp:nvSpPr>
      <dsp:spPr>
        <a:xfrm>
          <a:off x="1363887" y="492021"/>
          <a:ext cx="2857329" cy="2857329"/>
        </a:xfrm>
        <a:prstGeom prst="blockArc">
          <a:avLst>
            <a:gd name="adj1" fmla="val 10959291"/>
            <a:gd name="adj2" fmla="val 16203690"/>
            <a:gd name="adj3" fmla="val 464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115C2B-8F95-4FD9-AF82-7FC5D27218BE}">
      <dsp:nvSpPr>
        <dsp:cNvPr id="0" name=""/>
        <dsp:cNvSpPr/>
      </dsp:nvSpPr>
      <dsp:spPr>
        <a:xfrm>
          <a:off x="1365385" y="427381"/>
          <a:ext cx="2857329" cy="2857329"/>
        </a:xfrm>
        <a:prstGeom prst="blockArc">
          <a:avLst>
            <a:gd name="adj1" fmla="val 5400000"/>
            <a:gd name="adj2" fmla="val 10800000"/>
            <a:gd name="adj3" fmla="val 464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913078-3E2C-411D-A4F3-D2A3216B4003}">
      <dsp:nvSpPr>
        <dsp:cNvPr id="0" name=""/>
        <dsp:cNvSpPr/>
      </dsp:nvSpPr>
      <dsp:spPr>
        <a:xfrm>
          <a:off x="1365385" y="427381"/>
          <a:ext cx="2857329" cy="2857329"/>
        </a:xfrm>
        <a:prstGeom prst="blockArc">
          <a:avLst>
            <a:gd name="adj1" fmla="val 0"/>
            <a:gd name="adj2" fmla="val 5400000"/>
            <a:gd name="adj3" fmla="val 464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F55A381-6305-44DE-9945-A3972A26035B}">
      <dsp:nvSpPr>
        <dsp:cNvPr id="0" name=""/>
        <dsp:cNvSpPr/>
      </dsp:nvSpPr>
      <dsp:spPr>
        <a:xfrm>
          <a:off x="1366883" y="492021"/>
          <a:ext cx="2857329" cy="2857329"/>
        </a:xfrm>
        <a:prstGeom prst="blockArc">
          <a:avLst>
            <a:gd name="adj1" fmla="val 16196310"/>
            <a:gd name="adj2" fmla="val 21440709"/>
            <a:gd name="adj3" fmla="val 464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5518F1F-CBC5-4406-927A-938ECECDAFFD}">
      <dsp:nvSpPr>
        <dsp:cNvPr id="0" name=""/>
        <dsp:cNvSpPr/>
      </dsp:nvSpPr>
      <dsp:spPr>
        <a:xfrm>
          <a:off x="2136465" y="1198462"/>
          <a:ext cx="1315168" cy="13151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Academic  Background</a:t>
          </a:r>
          <a:endParaRPr lang="en-IN" sz="1400" kern="1200" dirty="0"/>
        </a:p>
      </dsp:txBody>
      <dsp:txXfrm>
        <a:off x="2329067" y="1391064"/>
        <a:ext cx="929964" cy="929964"/>
      </dsp:txXfrm>
    </dsp:sp>
    <dsp:sp modelId="{506A17BE-29C3-4DA6-982A-B9FAB17C1314}">
      <dsp:nvSpPr>
        <dsp:cNvPr id="0" name=""/>
        <dsp:cNvSpPr/>
      </dsp:nvSpPr>
      <dsp:spPr>
        <a:xfrm>
          <a:off x="2333741" y="64855"/>
          <a:ext cx="920617" cy="920617"/>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Agriculture</a:t>
          </a:r>
        </a:p>
        <a:p>
          <a:pPr marL="0" lvl="0" indent="0" algn="ctr" defTabSz="444500">
            <a:lnSpc>
              <a:spcPct val="90000"/>
            </a:lnSpc>
            <a:spcBef>
              <a:spcPct val="0"/>
            </a:spcBef>
            <a:spcAft>
              <a:spcPct val="35000"/>
            </a:spcAft>
            <a:buNone/>
          </a:pPr>
          <a:r>
            <a:rPr lang="en-US" sz="1000" kern="1200" dirty="0"/>
            <a:t>80.08 %</a:t>
          </a:r>
          <a:endParaRPr lang="en-IN" sz="1000" kern="1200" dirty="0"/>
        </a:p>
      </dsp:txBody>
      <dsp:txXfrm>
        <a:off x="2468562" y="199676"/>
        <a:ext cx="650975" cy="650975"/>
      </dsp:txXfrm>
    </dsp:sp>
    <dsp:sp modelId="{F72D33DD-441C-4068-A51B-C4CDDAFFAC26}">
      <dsp:nvSpPr>
        <dsp:cNvPr id="0" name=""/>
        <dsp:cNvSpPr/>
      </dsp:nvSpPr>
      <dsp:spPr>
        <a:xfrm>
          <a:off x="3729263" y="1395737"/>
          <a:ext cx="920617" cy="920617"/>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Agri Engineering</a:t>
          </a:r>
        </a:p>
        <a:p>
          <a:pPr marL="0" lvl="0" indent="0" algn="ctr" defTabSz="444500">
            <a:lnSpc>
              <a:spcPct val="90000"/>
            </a:lnSpc>
            <a:spcBef>
              <a:spcPct val="0"/>
            </a:spcBef>
            <a:spcAft>
              <a:spcPct val="35000"/>
            </a:spcAft>
            <a:buNone/>
          </a:pPr>
          <a:r>
            <a:rPr lang="en-US" sz="1000" kern="1200" dirty="0"/>
            <a:t>4.80 %</a:t>
          </a:r>
          <a:endParaRPr lang="en-IN" sz="1000" kern="1200" dirty="0"/>
        </a:p>
      </dsp:txBody>
      <dsp:txXfrm>
        <a:off x="3864084" y="1530558"/>
        <a:ext cx="650975" cy="650975"/>
      </dsp:txXfrm>
    </dsp:sp>
    <dsp:sp modelId="{D100B78F-9AD4-4EBF-870E-95386E96E4B5}">
      <dsp:nvSpPr>
        <dsp:cNvPr id="0" name=""/>
        <dsp:cNvSpPr/>
      </dsp:nvSpPr>
      <dsp:spPr>
        <a:xfrm>
          <a:off x="2333741" y="2791260"/>
          <a:ext cx="920617" cy="920617"/>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Food Processing</a:t>
          </a:r>
        </a:p>
        <a:p>
          <a:pPr marL="0" lvl="0" indent="0" algn="ctr" defTabSz="444500">
            <a:lnSpc>
              <a:spcPct val="90000"/>
            </a:lnSpc>
            <a:spcBef>
              <a:spcPct val="0"/>
            </a:spcBef>
            <a:spcAft>
              <a:spcPct val="35000"/>
            </a:spcAft>
            <a:buNone/>
          </a:pPr>
          <a:r>
            <a:rPr lang="en-US" sz="1000" kern="1200" dirty="0"/>
            <a:t>4.80 %</a:t>
          </a:r>
          <a:endParaRPr lang="en-IN" sz="1000" kern="1200" dirty="0"/>
        </a:p>
      </dsp:txBody>
      <dsp:txXfrm>
        <a:off x="2468562" y="2926081"/>
        <a:ext cx="650975" cy="650975"/>
      </dsp:txXfrm>
    </dsp:sp>
    <dsp:sp modelId="{4D07F049-F8BD-45B5-828D-CE2BF475618A}">
      <dsp:nvSpPr>
        <dsp:cNvPr id="0" name=""/>
        <dsp:cNvSpPr/>
      </dsp:nvSpPr>
      <dsp:spPr>
        <a:xfrm>
          <a:off x="938218" y="1395737"/>
          <a:ext cx="920617" cy="920617"/>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Allied</a:t>
          </a:r>
        </a:p>
        <a:p>
          <a:pPr marL="0" lvl="0" indent="0" algn="ctr" defTabSz="444500">
            <a:lnSpc>
              <a:spcPct val="90000"/>
            </a:lnSpc>
            <a:spcBef>
              <a:spcPct val="0"/>
            </a:spcBef>
            <a:spcAft>
              <a:spcPct val="35000"/>
            </a:spcAft>
            <a:buNone/>
          </a:pPr>
          <a:r>
            <a:rPr lang="en-US" sz="1000" kern="1200" dirty="0"/>
            <a:t>9.60 %</a:t>
          </a:r>
          <a:endParaRPr lang="en-IN" sz="1000" kern="1200" dirty="0"/>
        </a:p>
      </dsp:txBody>
      <dsp:txXfrm>
        <a:off x="1073039" y="1530558"/>
        <a:ext cx="650975" cy="65097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0.40221</cdr:x>
      <cdr:y>0.37408</cdr:y>
    </cdr:from>
    <cdr:to>
      <cdr:x>0.51536</cdr:x>
      <cdr:y>0.47144</cdr:y>
    </cdr:to>
    <cdr:sp macro="" textlink="">
      <cdr:nvSpPr>
        <cdr:cNvPr id="2" name="object 297">
          <a:extLst xmlns:a="http://schemas.openxmlformats.org/drawingml/2006/main">
            <a:ext uri="{FF2B5EF4-FFF2-40B4-BE49-F238E27FC236}">
              <a16:creationId xmlns:a16="http://schemas.microsoft.com/office/drawing/2014/main" id="{A55330EA-3E3C-4843-84B2-57E61B9A80D4}"/>
            </a:ext>
          </a:extLst>
        </cdr:cNvPr>
        <cdr:cNvSpPr txBox="1"/>
      </cdr:nvSpPr>
      <cdr:spPr>
        <a:xfrm xmlns:a="http://schemas.openxmlformats.org/drawingml/2006/main">
          <a:off x="2136587" y="1749304"/>
          <a:ext cx="601063" cy="455287"/>
        </a:xfrm>
        <a:prstGeom xmlns:a="http://schemas.openxmlformats.org/drawingml/2006/main" prst="rect">
          <a:avLst/>
        </a:prstGeom>
      </cdr:spPr>
      <cdr:txBody>
        <a:bodyPr xmlns:a="http://schemas.openxmlformats.org/drawingml/2006/main" vert="horz" wrap="square" lIns="0" tIns="8659"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8659">
            <a:spcBef>
              <a:spcPts val="68"/>
            </a:spcBef>
          </a:pPr>
          <a:r>
            <a:rPr lang="en-IN" sz="680" b="1" dirty="0"/>
            <a:t>Non profit organization sector </a:t>
          </a:r>
          <a:endParaRPr sz="680" b="1" dirty="0">
            <a:latin typeface="Arial"/>
            <a:cs typeface="Arial"/>
          </a:endParaRPr>
        </a:p>
      </cdr:txBody>
    </cdr:sp>
  </cdr:relSizeAnchor>
  <cdr:relSizeAnchor xmlns:cdr="http://schemas.openxmlformats.org/drawingml/2006/chartDrawing">
    <cdr:from>
      <cdr:x>0.3083</cdr:x>
      <cdr:y>0.73493</cdr:y>
    </cdr:from>
    <cdr:to>
      <cdr:x>0.53544</cdr:x>
      <cdr:y>0.81578</cdr:y>
    </cdr:to>
    <cdr:sp macro="" textlink="">
      <cdr:nvSpPr>
        <cdr:cNvPr id="3" name="object 297">
          <a:extLst xmlns:a="http://schemas.openxmlformats.org/drawingml/2006/main">
            <a:ext uri="{FF2B5EF4-FFF2-40B4-BE49-F238E27FC236}">
              <a16:creationId xmlns:a16="http://schemas.microsoft.com/office/drawing/2014/main" id="{58064F50-AC09-49DC-90DD-BE86E2083E2C}"/>
            </a:ext>
          </a:extLst>
        </cdr:cNvPr>
        <cdr:cNvSpPr txBox="1"/>
      </cdr:nvSpPr>
      <cdr:spPr>
        <a:xfrm xmlns:a="http://schemas.openxmlformats.org/drawingml/2006/main">
          <a:off x="1637696" y="3436791"/>
          <a:ext cx="1206588" cy="378075"/>
        </a:xfrm>
        <a:prstGeom xmlns:a="http://schemas.openxmlformats.org/drawingml/2006/main" prst="rect">
          <a:avLst/>
        </a:prstGeom>
      </cdr:spPr>
      <cdr:txBody>
        <a:bodyPr xmlns:a="http://schemas.openxmlformats.org/drawingml/2006/main" vert="horz" wrap="square" lIns="0" tIns="8659"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8659">
            <a:spcBef>
              <a:spcPts val="68"/>
            </a:spcBef>
          </a:pPr>
          <a:r>
            <a:rPr lang="en-US" sz="800" b="1" dirty="0"/>
            <a:t>Consulting Sector and Cooperative Management Sector </a:t>
          </a:r>
          <a:endParaRPr sz="800" b="1" dirty="0">
            <a:latin typeface="Arial"/>
            <a:cs typeface="Arial"/>
          </a:endParaRPr>
        </a:p>
      </cdr:txBody>
    </cdr:sp>
  </cdr:relSizeAnchor>
  <cdr:relSizeAnchor xmlns:cdr="http://schemas.openxmlformats.org/drawingml/2006/chartDrawing">
    <cdr:from>
      <cdr:x>0.52906</cdr:x>
      <cdr:y>0.55949</cdr:y>
    </cdr:from>
    <cdr:to>
      <cdr:x>0.72179</cdr:x>
      <cdr:y>0.62547</cdr:y>
    </cdr:to>
    <cdr:sp macro="" textlink="">
      <cdr:nvSpPr>
        <cdr:cNvPr id="4" name="object 297">
          <a:extLst xmlns:a="http://schemas.openxmlformats.org/drawingml/2006/main">
            <a:ext uri="{FF2B5EF4-FFF2-40B4-BE49-F238E27FC236}">
              <a16:creationId xmlns:a16="http://schemas.microsoft.com/office/drawing/2014/main" id="{1D611D4E-4789-4EC7-A3BC-C40C7256DB61}"/>
            </a:ext>
          </a:extLst>
        </cdr:cNvPr>
        <cdr:cNvSpPr txBox="1"/>
      </cdr:nvSpPr>
      <cdr:spPr>
        <a:xfrm xmlns:a="http://schemas.openxmlformats.org/drawingml/2006/main">
          <a:off x="2810412" y="2616335"/>
          <a:ext cx="1023799" cy="308544"/>
        </a:xfrm>
        <a:prstGeom xmlns:a="http://schemas.openxmlformats.org/drawingml/2006/main" prst="rect">
          <a:avLst/>
        </a:prstGeom>
      </cdr:spPr>
      <cdr:txBody>
        <a:bodyPr xmlns:a="http://schemas.openxmlformats.org/drawingml/2006/main" vert="horz" wrap="square" lIns="0" tIns="8659"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8659">
            <a:spcBef>
              <a:spcPts val="68"/>
            </a:spcBef>
          </a:pPr>
          <a:r>
            <a:rPr lang="en-US" sz="682" b="1" dirty="0">
              <a:latin typeface="Arial"/>
              <a:cs typeface="Arial"/>
            </a:rPr>
            <a:t>Agribusiness sector</a:t>
          </a:r>
          <a:endParaRPr sz="682" b="1" dirty="0">
            <a:latin typeface="Arial"/>
            <a:cs typeface="Arial"/>
          </a:endParaRPr>
        </a:p>
      </cdr:txBody>
    </cdr:sp>
  </cdr:relSizeAnchor>
  <cdr:relSizeAnchor xmlns:cdr="http://schemas.openxmlformats.org/drawingml/2006/chartDrawing">
    <cdr:from>
      <cdr:x>0.22906</cdr:x>
      <cdr:y>0.57647</cdr:y>
    </cdr:from>
    <cdr:to>
      <cdr:x>0.41606</cdr:x>
      <cdr:y>0.60072</cdr:y>
    </cdr:to>
    <cdr:sp macro="" textlink="">
      <cdr:nvSpPr>
        <cdr:cNvPr id="5" name="object 297">
          <a:extLst xmlns:a="http://schemas.openxmlformats.org/drawingml/2006/main">
            <a:ext uri="{FF2B5EF4-FFF2-40B4-BE49-F238E27FC236}">
              <a16:creationId xmlns:a16="http://schemas.microsoft.com/office/drawing/2014/main" id="{1D611D4E-4789-4EC7-A3BC-C40C7256DB61}"/>
            </a:ext>
          </a:extLst>
        </cdr:cNvPr>
        <cdr:cNvSpPr txBox="1"/>
      </cdr:nvSpPr>
      <cdr:spPr>
        <a:xfrm xmlns:a="http://schemas.openxmlformats.org/drawingml/2006/main">
          <a:off x="1216787" y="2695759"/>
          <a:ext cx="993341" cy="113388"/>
        </a:xfrm>
        <a:prstGeom xmlns:a="http://schemas.openxmlformats.org/drawingml/2006/main" prst="rect">
          <a:avLst/>
        </a:prstGeom>
      </cdr:spPr>
      <cdr:txBody>
        <a:bodyPr xmlns:a="http://schemas.openxmlformats.org/drawingml/2006/main" vert="horz" wrap="square" lIns="0" tIns="8659"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8659">
            <a:spcBef>
              <a:spcPts val="68"/>
            </a:spcBef>
          </a:pPr>
          <a:r>
            <a:rPr lang="en-IN" sz="680" b="1" dirty="0"/>
            <a:t>dairy and poultry sector </a:t>
          </a:r>
          <a:endParaRPr sz="680" b="1" dirty="0">
            <a:latin typeface="Arial"/>
            <a:cs typeface="Arial"/>
          </a:endParaRPr>
        </a:p>
      </cdr:txBody>
    </cdr:sp>
  </cdr:relSizeAnchor>
  <cdr:relSizeAnchor xmlns:cdr="http://schemas.openxmlformats.org/drawingml/2006/chartDrawing">
    <cdr:from>
      <cdr:x>0.28301</cdr:x>
      <cdr:y>0.45476</cdr:y>
    </cdr:from>
    <cdr:to>
      <cdr:x>0.43795</cdr:x>
      <cdr:y>0.52055</cdr:y>
    </cdr:to>
    <cdr:sp macro="" textlink="">
      <cdr:nvSpPr>
        <cdr:cNvPr id="7" name="object 297">
          <a:extLst xmlns:a="http://schemas.openxmlformats.org/drawingml/2006/main">
            <a:ext uri="{FF2B5EF4-FFF2-40B4-BE49-F238E27FC236}">
              <a16:creationId xmlns:a16="http://schemas.microsoft.com/office/drawing/2014/main" id="{8561AC82-28D1-41C7-8621-9C4C536BD6B2}"/>
            </a:ext>
          </a:extLst>
        </cdr:cNvPr>
        <cdr:cNvSpPr txBox="1"/>
      </cdr:nvSpPr>
      <cdr:spPr>
        <a:xfrm xmlns:a="http://schemas.openxmlformats.org/drawingml/2006/main">
          <a:off x="1503392" y="2126603"/>
          <a:ext cx="823056" cy="307655"/>
        </a:xfrm>
        <a:prstGeom xmlns:a="http://schemas.openxmlformats.org/drawingml/2006/main" prst="rect">
          <a:avLst/>
        </a:prstGeom>
      </cdr:spPr>
      <cdr:txBody>
        <a:bodyPr xmlns:a="http://schemas.openxmlformats.org/drawingml/2006/main" vert="horz" wrap="square" lIns="0" tIns="8659"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8659">
            <a:spcBef>
              <a:spcPts val="68"/>
            </a:spcBef>
          </a:pPr>
          <a:r>
            <a:rPr lang="en-US" sz="680" b="1" dirty="0"/>
            <a:t>IT and Analyst/ Telecom</a:t>
          </a:r>
          <a:endParaRPr sz="680" b="1" dirty="0">
            <a:latin typeface="Arial"/>
            <a:cs typeface="Aria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4265FD-4E3F-4008-BF0D-92438DDF38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411FABC-D2A4-4DDD-AE15-415703DDD3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CB9CF0-A540-4793-A5F3-F4917CFDDCB6}" type="datetimeFigureOut">
              <a:rPr lang="en-US" smtClean="0"/>
              <a:t>4/17/2022</a:t>
            </a:fld>
            <a:endParaRPr lang="en-US" dirty="0"/>
          </a:p>
        </p:txBody>
      </p:sp>
      <p:sp>
        <p:nvSpPr>
          <p:cNvPr id="4" name="Footer Placeholder 3">
            <a:extLst>
              <a:ext uri="{FF2B5EF4-FFF2-40B4-BE49-F238E27FC236}">
                <a16:creationId xmlns:a16="http://schemas.microsoft.com/office/drawing/2014/main" id="{27EBBAB0-AE2E-4EA6-BE3D-A8C4DA4007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31D462F-4914-49FC-A851-7FFFE9D6E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422B72-BD1C-4F41-B10E-CA0BEB17901E}" type="slidenum">
              <a:rPr lang="en-US" smtClean="0"/>
              <a:t>‹#›</a:t>
            </a:fld>
            <a:endParaRPr lang="en-US" dirty="0"/>
          </a:p>
        </p:txBody>
      </p:sp>
    </p:spTree>
    <p:extLst>
      <p:ext uri="{BB962C8B-B14F-4D97-AF65-F5344CB8AC3E}">
        <p14:creationId xmlns:p14="http://schemas.microsoft.com/office/powerpoint/2010/main" val="3531907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03753-A5BE-4D79-AEA9-C0A65A6F8851}" type="datetimeFigureOut">
              <a:rPr lang="en-US" smtClean="0"/>
              <a:t>4/17/2022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BE989-76B8-4F13-9267-01FDA45C437A}" type="slidenum">
              <a:rPr lang="en-US" smtClean="0"/>
              <a:t>‹#›</a:t>
            </a:fld>
            <a:endParaRPr lang="en-US" dirty="0"/>
          </a:p>
        </p:txBody>
      </p:sp>
    </p:spTree>
    <p:extLst>
      <p:ext uri="{BB962C8B-B14F-4D97-AF65-F5344CB8AC3E}">
        <p14:creationId xmlns:p14="http://schemas.microsoft.com/office/powerpoint/2010/main" val="3169730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1- Existing placement cell photo if wish to in the background</a:t>
            </a:r>
          </a:p>
          <a:p>
            <a:r>
              <a:rPr lang="en-IN" dirty="0"/>
              <a:t>2- Bring uniformity in titles across slides </a:t>
            </a:r>
          </a:p>
          <a:p>
            <a:endParaRPr lang="en-IN" dirty="0"/>
          </a:p>
        </p:txBody>
      </p:sp>
      <p:sp>
        <p:nvSpPr>
          <p:cNvPr id="4" name="Slide Number Placeholder 3"/>
          <p:cNvSpPr>
            <a:spLocks noGrp="1"/>
          </p:cNvSpPr>
          <p:nvPr>
            <p:ph type="sldNum" sz="quarter" idx="5"/>
          </p:nvPr>
        </p:nvSpPr>
        <p:spPr/>
        <p:txBody>
          <a:bodyPr/>
          <a:lstStyle/>
          <a:p>
            <a:fld id="{AA3BE989-76B8-4F13-9267-01FDA45C437A}" type="slidenum">
              <a:rPr lang="en-US" smtClean="0"/>
              <a:t>2</a:t>
            </a:fld>
            <a:endParaRPr lang="en-US" dirty="0"/>
          </a:p>
        </p:txBody>
      </p:sp>
    </p:spTree>
    <p:extLst>
      <p:ext uri="{BB962C8B-B14F-4D97-AF65-F5344CB8AC3E}">
        <p14:creationId xmlns:p14="http://schemas.microsoft.com/office/powerpoint/2010/main" val="3618925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Centrally Justify for formatting</a:t>
            </a:r>
          </a:p>
          <a:p>
            <a:endParaRPr lang="en-IN" dirty="0"/>
          </a:p>
        </p:txBody>
      </p:sp>
      <p:sp>
        <p:nvSpPr>
          <p:cNvPr id="4" name="Slide Number Placeholder 3"/>
          <p:cNvSpPr>
            <a:spLocks noGrp="1"/>
          </p:cNvSpPr>
          <p:nvPr>
            <p:ph type="sldNum" sz="quarter" idx="5"/>
          </p:nvPr>
        </p:nvSpPr>
        <p:spPr/>
        <p:txBody>
          <a:bodyPr/>
          <a:lstStyle/>
          <a:p>
            <a:fld id="{AA3BE989-76B8-4F13-9267-01FDA45C437A}" type="slidenum">
              <a:rPr lang="en-US" smtClean="0"/>
              <a:t>13</a:t>
            </a:fld>
            <a:endParaRPr lang="en-US" dirty="0"/>
          </a:p>
        </p:txBody>
      </p:sp>
    </p:spTree>
    <p:extLst>
      <p:ext uri="{BB962C8B-B14F-4D97-AF65-F5344CB8AC3E}">
        <p14:creationId xmlns:p14="http://schemas.microsoft.com/office/powerpoint/2010/main" val="3406942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Update slide </a:t>
            </a:r>
          </a:p>
        </p:txBody>
      </p:sp>
      <p:sp>
        <p:nvSpPr>
          <p:cNvPr id="4" name="Slide Number Placeholder 3"/>
          <p:cNvSpPr>
            <a:spLocks noGrp="1"/>
          </p:cNvSpPr>
          <p:nvPr>
            <p:ph type="sldNum" sz="quarter" idx="5"/>
          </p:nvPr>
        </p:nvSpPr>
        <p:spPr/>
        <p:txBody>
          <a:bodyPr/>
          <a:lstStyle/>
          <a:p>
            <a:fld id="{AA3BE989-76B8-4F13-9267-01FDA45C437A}" type="slidenum">
              <a:rPr lang="en-US" smtClean="0"/>
              <a:t>14</a:t>
            </a:fld>
            <a:endParaRPr lang="en-US" dirty="0"/>
          </a:p>
        </p:txBody>
      </p:sp>
    </p:spTree>
    <p:extLst>
      <p:ext uri="{BB962C8B-B14F-4D97-AF65-F5344CB8AC3E}">
        <p14:creationId xmlns:p14="http://schemas.microsoft.com/office/powerpoint/2010/main" val="230421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Write Name &amp; Phone numbers of all Coordinators with same template</a:t>
            </a:r>
          </a:p>
        </p:txBody>
      </p:sp>
      <p:sp>
        <p:nvSpPr>
          <p:cNvPr id="4" name="Slide Number Placeholder 3"/>
          <p:cNvSpPr>
            <a:spLocks noGrp="1"/>
          </p:cNvSpPr>
          <p:nvPr>
            <p:ph type="sldNum" sz="quarter" idx="5"/>
          </p:nvPr>
        </p:nvSpPr>
        <p:spPr/>
        <p:txBody>
          <a:bodyPr/>
          <a:lstStyle/>
          <a:p>
            <a:fld id="{AA3BE989-76B8-4F13-9267-01FDA45C437A}" type="slidenum">
              <a:rPr lang="en-US" smtClean="0"/>
              <a:t>15</a:t>
            </a:fld>
            <a:endParaRPr lang="en-US" dirty="0"/>
          </a:p>
        </p:txBody>
      </p:sp>
    </p:spTree>
    <p:extLst>
      <p:ext uri="{BB962C8B-B14F-4D97-AF65-F5344CB8AC3E}">
        <p14:creationId xmlns:p14="http://schemas.microsoft.com/office/powerpoint/2010/main" val="3603160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1- Check font size and type for uniformity</a:t>
            </a:r>
          </a:p>
          <a:p>
            <a:r>
              <a:rPr lang="en-IN" dirty="0"/>
              <a:t>2- Final Placement Poster / Banner with Updated companies after placement secretary’s message</a:t>
            </a:r>
          </a:p>
        </p:txBody>
      </p:sp>
      <p:sp>
        <p:nvSpPr>
          <p:cNvPr id="4" name="Slide Number Placeholder 3"/>
          <p:cNvSpPr>
            <a:spLocks noGrp="1"/>
          </p:cNvSpPr>
          <p:nvPr>
            <p:ph type="sldNum" sz="quarter" idx="5"/>
          </p:nvPr>
        </p:nvSpPr>
        <p:spPr/>
        <p:txBody>
          <a:bodyPr/>
          <a:lstStyle/>
          <a:p>
            <a:fld id="{AA3BE989-76B8-4F13-9267-01FDA45C437A}" type="slidenum">
              <a:rPr lang="en-US" smtClean="0"/>
              <a:t>4</a:t>
            </a:fld>
            <a:endParaRPr lang="en-US" dirty="0"/>
          </a:p>
        </p:txBody>
      </p:sp>
    </p:spTree>
    <p:extLst>
      <p:ext uri="{BB962C8B-B14F-4D97-AF65-F5344CB8AC3E}">
        <p14:creationId xmlns:p14="http://schemas.microsoft.com/office/powerpoint/2010/main" val="3145751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Update this poster</a:t>
            </a:r>
          </a:p>
        </p:txBody>
      </p:sp>
      <p:sp>
        <p:nvSpPr>
          <p:cNvPr id="4" name="Slide Number Placeholder 3"/>
          <p:cNvSpPr>
            <a:spLocks noGrp="1"/>
          </p:cNvSpPr>
          <p:nvPr>
            <p:ph type="sldNum" sz="quarter" idx="5"/>
          </p:nvPr>
        </p:nvSpPr>
        <p:spPr/>
        <p:txBody>
          <a:bodyPr/>
          <a:lstStyle/>
          <a:p>
            <a:fld id="{AA3BE989-76B8-4F13-9267-01FDA45C437A}" type="slidenum">
              <a:rPr lang="en-US" smtClean="0"/>
              <a:t>5</a:t>
            </a:fld>
            <a:endParaRPr lang="en-US" dirty="0"/>
          </a:p>
        </p:txBody>
      </p:sp>
    </p:spTree>
    <p:extLst>
      <p:ext uri="{BB962C8B-B14F-4D97-AF65-F5344CB8AC3E}">
        <p14:creationId xmlns:p14="http://schemas.microsoft.com/office/powerpoint/2010/main" val="1000613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AA3BE989-76B8-4F13-9267-01FDA45C437A}" type="slidenum">
              <a:rPr lang="en-US" smtClean="0"/>
              <a:t>6</a:t>
            </a:fld>
            <a:endParaRPr lang="en-US" dirty="0"/>
          </a:p>
        </p:txBody>
      </p:sp>
    </p:spTree>
    <p:extLst>
      <p:ext uri="{BB962C8B-B14F-4D97-AF65-F5344CB8AC3E}">
        <p14:creationId xmlns:p14="http://schemas.microsoft.com/office/powerpoint/2010/main" val="3003354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1- Not updated. Missed the new companies </a:t>
            </a:r>
          </a:p>
          <a:p>
            <a:r>
              <a:rPr lang="en-IN" dirty="0"/>
              <a:t>2- Updated CTC LPA , CTC range to be updated</a:t>
            </a:r>
          </a:p>
          <a:p>
            <a:r>
              <a:rPr lang="en-IN" dirty="0"/>
              <a:t>3- Sector wise placement % - Graphical format pie chart</a:t>
            </a:r>
          </a:p>
        </p:txBody>
      </p:sp>
      <p:sp>
        <p:nvSpPr>
          <p:cNvPr id="4" name="Slide Number Placeholder 3"/>
          <p:cNvSpPr>
            <a:spLocks noGrp="1"/>
          </p:cNvSpPr>
          <p:nvPr>
            <p:ph type="sldNum" sz="quarter" idx="5"/>
          </p:nvPr>
        </p:nvSpPr>
        <p:spPr/>
        <p:txBody>
          <a:bodyPr/>
          <a:lstStyle/>
          <a:p>
            <a:fld id="{AA3BE989-76B8-4F13-9267-01FDA45C437A}" type="slidenum">
              <a:rPr lang="en-US" smtClean="0"/>
              <a:t>8</a:t>
            </a:fld>
            <a:endParaRPr lang="en-US" dirty="0"/>
          </a:p>
        </p:txBody>
      </p:sp>
    </p:spTree>
    <p:extLst>
      <p:ext uri="{BB962C8B-B14F-4D97-AF65-F5344CB8AC3E}">
        <p14:creationId xmlns:p14="http://schemas.microsoft.com/office/powerpoint/2010/main" val="2246760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Missing Srinivasa</a:t>
            </a:r>
          </a:p>
          <a:p>
            <a:r>
              <a:rPr lang="en-IN" dirty="0"/>
              <a:t>One box for Ag tech Companies for </a:t>
            </a:r>
            <a:r>
              <a:rPr lang="en-IN" dirty="0" err="1"/>
              <a:t>Dehaat</a:t>
            </a:r>
            <a:r>
              <a:rPr lang="en-IN" dirty="0"/>
              <a:t>, </a:t>
            </a:r>
            <a:r>
              <a:rPr lang="en-IN" dirty="0" err="1"/>
              <a:t>Cropin</a:t>
            </a:r>
            <a:r>
              <a:rPr lang="en-IN" dirty="0"/>
              <a:t> , Absolute Foods</a:t>
            </a:r>
          </a:p>
        </p:txBody>
      </p:sp>
      <p:sp>
        <p:nvSpPr>
          <p:cNvPr id="4" name="Slide Number Placeholder 3"/>
          <p:cNvSpPr>
            <a:spLocks noGrp="1"/>
          </p:cNvSpPr>
          <p:nvPr>
            <p:ph type="sldNum" sz="quarter" idx="5"/>
          </p:nvPr>
        </p:nvSpPr>
        <p:spPr/>
        <p:txBody>
          <a:bodyPr/>
          <a:lstStyle/>
          <a:p>
            <a:fld id="{AA3BE989-76B8-4F13-9267-01FDA45C437A}" type="slidenum">
              <a:rPr lang="en-US" smtClean="0"/>
              <a:t>9</a:t>
            </a:fld>
            <a:endParaRPr lang="en-US" dirty="0"/>
          </a:p>
        </p:txBody>
      </p:sp>
    </p:spTree>
    <p:extLst>
      <p:ext uri="{BB962C8B-B14F-4D97-AF65-F5344CB8AC3E}">
        <p14:creationId xmlns:p14="http://schemas.microsoft.com/office/powerpoint/2010/main" val="3246914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Box should look equal , missing Poultry </a:t>
            </a:r>
          </a:p>
          <a:p>
            <a:r>
              <a:rPr lang="en-IN" dirty="0"/>
              <a:t>Escorts Crop Solutions </a:t>
            </a:r>
          </a:p>
          <a:p>
            <a:r>
              <a:rPr lang="en-IN" dirty="0"/>
              <a:t>Jio should go in ag tech folder</a:t>
            </a:r>
          </a:p>
        </p:txBody>
      </p:sp>
      <p:sp>
        <p:nvSpPr>
          <p:cNvPr id="4" name="Slide Number Placeholder 3"/>
          <p:cNvSpPr>
            <a:spLocks noGrp="1"/>
          </p:cNvSpPr>
          <p:nvPr>
            <p:ph type="sldNum" sz="quarter" idx="5"/>
          </p:nvPr>
        </p:nvSpPr>
        <p:spPr/>
        <p:txBody>
          <a:bodyPr/>
          <a:lstStyle/>
          <a:p>
            <a:fld id="{AA3BE989-76B8-4F13-9267-01FDA45C437A}" type="slidenum">
              <a:rPr lang="en-US" smtClean="0"/>
              <a:t>10</a:t>
            </a:fld>
            <a:endParaRPr lang="en-US" dirty="0"/>
          </a:p>
        </p:txBody>
      </p:sp>
    </p:spTree>
    <p:extLst>
      <p:ext uri="{BB962C8B-B14F-4D97-AF65-F5344CB8AC3E}">
        <p14:creationId xmlns:p14="http://schemas.microsoft.com/office/powerpoint/2010/main" val="346098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Update this slide with new logo </a:t>
            </a:r>
          </a:p>
        </p:txBody>
      </p:sp>
      <p:sp>
        <p:nvSpPr>
          <p:cNvPr id="4" name="Slide Number Placeholder 3"/>
          <p:cNvSpPr>
            <a:spLocks noGrp="1"/>
          </p:cNvSpPr>
          <p:nvPr>
            <p:ph type="sldNum" sz="quarter" idx="5"/>
          </p:nvPr>
        </p:nvSpPr>
        <p:spPr/>
        <p:txBody>
          <a:bodyPr/>
          <a:lstStyle/>
          <a:p>
            <a:fld id="{AA3BE989-76B8-4F13-9267-01FDA45C437A}" type="slidenum">
              <a:rPr lang="en-US" smtClean="0"/>
              <a:t>11</a:t>
            </a:fld>
            <a:endParaRPr lang="en-US" dirty="0"/>
          </a:p>
        </p:txBody>
      </p:sp>
    </p:spTree>
    <p:extLst>
      <p:ext uri="{BB962C8B-B14F-4D97-AF65-F5344CB8AC3E}">
        <p14:creationId xmlns:p14="http://schemas.microsoft.com/office/powerpoint/2010/main" val="4232074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Uniform headings and other formatting</a:t>
            </a:r>
          </a:p>
        </p:txBody>
      </p:sp>
      <p:sp>
        <p:nvSpPr>
          <p:cNvPr id="4" name="Slide Number Placeholder 3"/>
          <p:cNvSpPr>
            <a:spLocks noGrp="1"/>
          </p:cNvSpPr>
          <p:nvPr>
            <p:ph type="sldNum" sz="quarter" idx="5"/>
          </p:nvPr>
        </p:nvSpPr>
        <p:spPr/>
        <p:txBody>
          <a:bodyPr/>
          <a:lstStyle/>
          <a:p>
            <a:fld id="{AA3BE989-76B8-4F13-9267-01FDA45C437A}" type="slidenum">
              <a:rPr lang="en-US" smtClean="0"/>
              <a:t>12</a:t>
            </a:fld>
            <a:endParaRPr lang="en-US" dirty="0"/>
          </a:p>
        </p:txBody>
      </p:sp>
    </p:spTree>
    <p:extLst>
      <p:ext uri="{BB962C8B-B14F-4D97-AF65-F5344CB8AC3E}">
        <p14:creationId xmlns:p14="http://schemas.microsoft.com/office/powerpoint/2010/main" val="225878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9FB41AE7-07AD-43D7-9418-6D32BE5E3192}"/>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800" b="1">
                <a:solidFill>
                  <a:srgbClr val="2F3342"/>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rgbClr val="2F334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7686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noFill/>
          </a:ln>
        </p:spPr>
        <p:txBody>
          <a:bodyPr anchor="ctr"/>
          <a:lstStyle>
            <a:lvl1pPr marL="0" indent="0" algn="ctr">
              <a:buNone/>
              <a:defRPr sz="24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4" name="Text Placeholder 4">
            <a:extLst>
              <a:ext uri="{FF2B5EF4-FFF2-40B4-BE49-F238E27FC236}">
                <a16:creationId xmlns:a16="http://schemas.microsoft.com/office/drawing/2014/main" id="{17A78D63-E00C-4155-A5B2-B3431A09ACB4}"/>
              </a:ext>
            </a:extLst>
          </p:cNvPr>
          <p:cNvSpPr>
            <a:spLocks noGrp="1"/>
          </p:cNvSpPr>
          <p:nvPr>
            <p:ph type="body" sz="quarter" idx="3"/>
          </p:nvPr>
        </p:nvSpPr>
        <p:spPr>
          <a:xfrm>
            <a:off x="8153395" y="1061132"/>
            <a:ext cx="3464721" cy="823912"/>
          </a:xfrm>
          <a:ln>
            <a:noFill/>
          </a:ln>
        </p:spPr>
        <p:txBody>
          <a:bodyPr vert="horz" lIns="91440" tIns="45720" rIns="91440" bIns="45720" rtlCol="0" anchor="ctr">
            <a:normAutofit/>
          </a:bodyPr>
          <a:lstStyle>
            <a:lvl1pPr marL="0" indent="0">
              <a:buNone/>
              <a:defRPr lang="en-US" sz="2400" b="1" dirty="0">
                <a:solidFill>
                  <a:schemeClr val="tx1"/>
                </a:solidFill>
                <a:latin typeface="+mj-lt"/>
              </a:defRPr>
            </a:lvl1pPr>
          </a:lstStyle>
          <a:p>
            <a:pPr marL="228600" lvl="0" indent="-228600" algn="ctr"/>
            <a:r>
              <a:rPr lang="en-US"/>
              <a:t>Click to edit Master text styles</a:t>
            </a:r>
          </a:p>
        </p:txBody>
      </p:sp>
      <p:sp>
        <p:nvSpPr>
          <p:cNvPr id="16" name="Content Placeholder 5">
            <a:extLst>
              <a:ext uri="{FF2B5EF4-FFF2-40B4-BE49-F238E27FC236}">
                <a16:creationId xmlns:a16="http://schemas.microsoft.com/office/drawing/2014/main" id="{12AF2780-75D3-4992-93BC-8EA50C648A8E}"/>
              </a:ext>
            </a:extLst>
          </p:cNvPr>
          <p:cNvSpPr>
            <a:spLocks noGrp="1"/>
          </p:cNvSpPr>
          <p:nvPr>
            <p:ph sz="quarter" idx="4"/>
          </p:nvPr>
        </p:nvSpPr>
        <p:spPr>
          <a:xfrm>
            <a:off x="8153394" y="2108201"/>
            <a:ext cx="3464721" cy="3684588"/>
          </a:xfrm>
        </p:spPr>
        <p:txBody>
          <a:bodyPr>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a:extLst>
              <a:ext uri="{FF2B5EF4-FFF2-40B4-BE49-F238E27FC236}">
                <a16:creationId xmlns:a16="http://schemas.microsoft.com/office/drawing/2014/main" id="{EAAE1C5B-7233-4F49-895F-7566CEB6D819}"/>
              </a:ext>
            </a:extLst>
          </p:cNvPr>
          <p:cNvSpPr>
            <a:spLocks noGrp="1"/>
          </p:cNvSpPr>
          <p:nvPr>
            <p:ph sz="half" idx="2"/>
          </p:nvPr>
        </p:nvSpPr>
        <p:spPr>
          <a:xfrm>
            <a:off x="573882" y="2108201"/>
            <a:ext cx="3464717" cy="3684588"/>
          </a:xfrm>
        </p:spPr>
        <p:txBody>
          <a:bodyPr>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0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6" name="Content Placeholder 2">
            <a:extLst>
              <a:ext uri="{FF2B5EF4-FFF2-40B4-BE49-F238E27FC236}">
                <a16:creationId xmlns:a16="http://schemas.microsoft.com/office/drawing/2014/main" id="{E20B4D13-5F10-4886-AF0F-09B6ABB5C3BF}"/>
              </a:ext>
            </a:extLst>
          </p:cNvPr>
          <p:cNvSpPr>
            <a:spLocks noGrp="1"/>
          </p:cNvSpPr>
          <p:nvPr>
            <p:ph sz="half" idx="1"/>
          </p:nvPr>
        </p:nvSpPr>
        <p:spPr>
          <a:xfrm>
            <a:off x="571500" y="1431586"/>
            <a:ext cx="3467099"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Click to 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
        <p:nvSpPr>
          <p:cNvPr id="19" name="Content Placeholder 3">
            <a:extLst>
              <a:ext uri="{FF2B5EF4-FFF2-40B4-BE49-F238E27FC236}">
                <a16:creationId xmlns:a16="http://schemas.microsoft.com/office/drawing/2014/main" id="{EE7BCAD4-8DB6-482F-8DC0-F6D653F92219}"/>
              </a:ext>
            </a:extLst>
          </p:cNvPr>
          <p:cNvSpPr>
            <a:spLocks noGrp="1"/>
          </p:cNvSpPr>
          <p:nvPr>
            <p:ph sz="half" idx="2"/>
          </p:nvPr>
        </p:nvSpPr>
        <p:spPr>
          <a:xfrm>
            <a:off x="8153394" y="1431586"/>
            <a:ext cx="3467106"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Click to 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Tree>
    <p:extLst>
      <p:ext uri="{BB962C8B-B14F-4D97-AF65-F5344CB8AC3E}">
        <p14:creationId xmlns:p14="http://schemas.microsoft.com/office/powerpoint/2010/main" val="4130980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5BFBAA-B5F1-4F95-8C05-5E30A7076BD7}"/>
              </a:ext>
            </a:extLst>
          </p:cNvPr>
          <p:cNvSpPr/>
          <p:nvPr userDrawn="1"/>
        </p:nvSpPr>
        <p:spPr>
          <a:xfrm>
            <a:off x="1159727" y="1224451"/>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8" name="Footer Placeholder 7">
            <a:extLst>
              <a:ext uri="{FF2B5EF4-FFF2-40B4-BE49-F238E27FC236}">
                <a16:creationId xmlns:a16="http://schemas.microsoft.com/office/drawing/2014/main" id="{9B7F3105-8D8F-4FF3-9A7F-0F067BB810A1}"/>
              </a:ext>
            </a:extLst>
          </p:cNvPr>
          <p:cNvSpPr>
            <a:spLocks noGrp="1"/>
          </p:cNvSpPr>
          <p:nvPr>
            <p:ph type="ftr" sz="quarter" idx="14"/>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BD117255-8347-4647-9EA2-7ED06A73C1A2}"/>
              </a:ext>
            </a:extLst>
          </p:cNvPr>
          <p:cNvSpPr>
            <a:spLocks noGrp="1"/>
          </p:cNvSpPr>
          <p:nvPr>
            <p:ph type="sldNum" sz="quarter" idx="15"/>
          </p:nvPr>
        </p:nvSpPr>
        <p:spPr/>
        <p:txBody>
          <a:bodyPr/>
          <a:lstStyle/>
          <a:p>
            <a:fld id="{8C2E478F-E849-4A8C-AF1F-CBCC78A7CBFA}" type="slidenum">
              <a:rPr lang="en-US" smtClean="0"/>
              <a:pPr/>
              <a:t>‹#›</a:t>
            </a:fld>
            <a:endParaRPr lang="en-US" dirty="0"/>
          </a:p>
        </p:txBody>
      </p:sp>
      <p:sp>
        <p:nvSpPr>
          <p:cNvPr id="11" name="Content Placeholder 2">
            <a:extLst>
              <a:ext uri="{FF2B5EF4-FFF2-40B4-BE49-F238E27FC236}">
                <a16:creationId xmlns:a16="http://schemas.microsoft.com/office/drawing/2014/main" id="{9F3E8482-B43D-4B69-8645-6B735F91B920}"/>
              </a:ext>
            </a:extLst>
          </p:cNvPr>
          <p:cNvSpPr>
            <a:spLocks noGrp="1"/>
          </p:cNvSpPr>
          <p:nvPr>
            <p:ph idx="1"/>
          </p:nvPr>
        </p:nvSpPr>
        <p:spPr>
          <a:xfrm>
            <a:off x="6294478" y="587829"/>
            <a:ext cx="5326022" cy="527322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ectangle 14">
            <a:extLst>
              <a:ext uri="{FF2B5EF4-FFF2-40B4-BE49-F238E27FC236}">
                <a16:creationId xmlns:a16="http://schemas.microsoft.com/office/drawing/2014/main" id="{D9BC9CBF-CF7B-4E39-9FD1-961882EC596A}"/>
              </a:ext>
            </a:extLst>
          </p:cNvPr>
          <p:cNvSpPr/>
          <p:nvPr userDrawn="1"/>
        </p:nvSpPr>
        <p:spPr>
          <a:xfrm>
            <a:off x="657060" y="698704"/>
            <a:ext cx="4473025"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7A3D921-B9D5-42DC-9037-298968D94C95}"/>
              </a:ext>
            </a:extLst>
          </p:cNvPr>
          <p:cNvGrpSpPr/>
          <p:nvPr userDrawn="1"/>
        </p:nvGrpSpPr>
        <p:grpSpPr>
          <a:xfrm>
            <a:off x="657060" y="435124"/>
            <a:ext cx="5134751" cy="5965370"/>
            <a:chOff x="252031" y="391887"/>
            <a:chExt cx="7433283" cy="5965370"/>
          </a:xfrm>
        </p:grpSpPr>
        <p:sp>
          <p:nvSpPr>
            <p:cNvPr id="18" name="Rectangle 17">
              <a:extLst>
                <a:ext uri="{FF2B5EF4-FFF2-40B4-BE49-F238E27FC236}">
                  <a16:creationId xmlns:a16="http://schemas.microsoft.com/office/drawing/2014/main" id="{6A62F937-16D4-4A6C-B247-D0A62BC6560D}"/>
                </a:ext>
              </a:extLst>
            </p:cNvPr>
            <p:cNvSpPr/>
            <p:nvPr userDrawn="1"/>
          </p:nvSpPr>
          <p:spPr>
            <a:xfrm>
              <a:off x="609600" y="391887"/>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9335681-5A6F-48BE-8160-2000D0F242FB}"/>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609601" y="2546851"/>
            <a:ext cx="4101084" cy="3396749"/>
          </a:xfrm>
        </p:spPr>
        <p:txBody>
          <a:bodyPr/>
          <a:lstStyle>
            <a:lvl1pPr marL="0" indent="0">
              <a:lnSpc>
                <a:spcPct val="150000"/>
              </a:lnSpc>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609601" y="1480457"/>
            <a:ext cx="4101084" cy="979308"/>
          </a:xfrm>
        </p:spPr>
        <p:txBody>
          <a:bodyPr anchor="b"/>
          <a:lstStyle>
            <a:lvl1pPr>
              <a:defRPr sz="3200" b="1">
                <a:solidFill>
                  <a:schemeClr val="tx1"/>
                </a:solidFill>
                <a:latin typeface="+mn-lt"/>
              </a:defRPr>
            </a:lvl1pPr>
          </a:lstStyle>
          <a:p>
            <a:r>
              <a:rPr lang="en-US"/>
              <a:t>Click to edit Master title style</a:t>
            </a:r>
            <a:endParaRPr lang="en-US" dirty="0"/>
          </a:p>
        </p:txBody>
      </p:sp>
      <p:sp>
        <p:nvSpPr>
          <p:cNvPr id="13" name="Rectangle 12" hidden="1">
            <a:extLst>
              <a:ext uri="{FF2B5EF4-FFF2-40B4-BE49-F238E27FC236}">
                <a16:creationId xmlns:a16="http://schemas.microsoft.com/office/drawing/2014/main" id="{116E8B30-475D-4275-8DC2-14C98F2F9B76}"/>
              </a:ext>
            </a:extLst>
          </p:cNvPr>
          <p:cNvSpPr/>
          <p:nvPr userDrawn="1"/>
        </p:nvSpPr>
        <p:spPr>
          <a:xfrm>
            <a:off x="1159727" y="1191137"/>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Tree>
    <p:extLst>
      <p:ext uri="{BB962C8B-B14F-4D97-AF65-F5344CB8AC3E}">
        <p14:creationId xmlns:p14="http://schemas.microsoft.com/office/powerpoint/2010/main" val="33483109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F6B8E8FD-E25A-4462-9917-754D6C619C75}"/>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6" name="Footer Placeholder 5">
            <a:extLst>
              <a:ext uri="{FF2B5EF4-FFF2-40B4-BE49-F238E27FC236}">
                <a16:creationId xmlns:a16="http://schemas.microsoft.com/office/drawing/2014/main" id="{11752D6C-9D51-45A1-A6B7-B21DC9A94A43}"/>
              </a:ext>
            </a:extLst>
          </p:cNvPr>
          <p:cNvSpPr>
            <a:spLocks noGrp="1"/>
          </p:cNvSpPr>
          <p:nvPr>
            <p:ph type="ftr" sz="quarter" idx="10"/>
          </p:nvPr>
        </p:nvSpPr>
        <p:spPr/>
        <p:txBody>
          <a:bodyPr/>
          <a:lstStyle/>
          <a:p>
            <a:r>
              <a:rPr lang="en-US" dirty="0"/>
              <a:t>Add a Footer</a:t>
            </a:r>
          </a:p>
        </p:txBody>
      </p:sp>
      <p:sp>
        <p:nvSpPr>
          <p:cNvPr id="11" name="Rectangle 10" descr="Open square accent block">
            <a:extLst>
              <a:ext uri="{FF2B5EF4-FFF2-40B4-BE49-F238E27FC236}">
                <a16:creationId xmlns:a16="http://schemas.microsoft.com/office/drawing/2014/main" id="{217FA8D4-1D05-4DF4-AA9D-364B6979733D}"/>
              </a:ext>
            </a:extLst>
          </p:cNvPr>
          <p:cNvSpPr/>
          <p:nvPr userDrawn="1"/>
        </p:nvSpPr>
        <p:spPr>
          <a:xfrm flipH="1">
            <a:off x="2685137" y="972457"/>
            <a:ext cx="9172647" cy="4843807"/>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79B1017-F981-4D2D-A14B-A857FC304F54}"/>
              </a:ext>
            </a:extLst>
          </p:cNvPr>
          <p:cNvSpPr/>
          <p:nvPr userDrawn="1"/>
        </p:nvSpPr>
        <p:spPr>
          <a:xfrm flipH="1">
            <a:off x="333834" y="1547133"/>
            <a:ext cx="11026363" cy="4702292"/>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Slide Number Placeholder 9">
            <a:extLst>
              <a:ext uri="{FF2B5EF4-FFF2-40B4-BE49-F238E27FC236}">
                <a16:creationId xmlns:a16="http://schemas.microsoft.com/office/drawing/2014/main" id="{9DD85E79-8DB4-4D93-979C-171105321B3E}"/>
              </a:ext>
            </a:extLst>
          </p:cNvPr>
          <p:cNvSpPr>
            <a:spLocks noGrp="1"/>
          </p:cNvSpPr>
          <p:nvPr>
            <p:ph type="sldNum" sz="quarter" idx="11"/>
          </p:nvPr>
        </p:nvSpPr>
        <p:spPr/>
        <p:txBody>
          <a:bodyPr/>
          <a:lstStyle/>
          <a:p>
            <a:fld id="{8C2E478F-E849-4A8C-AF1F-CBCC78A7CBFA}" type="slidenum">
              <a:rPr lang="en-US" smtClean="0"/>
              <a:pPr/>
              <a:t>‹#›</a:t>
            </a:fld>
            <a:endParaRPr lang="en-US" dirty="0"/>
          </a:p>
        </p:txBody>
      </p:sp>
      <p:sp>
        <p:nvSpPr>
          <p:cNvPr id="2" name="Rectangle 1">
            <a:extLst>
              <a:ext uri="{FF2B5EF4-FFF2-40B4-BE49-F238E27FC236}">
                <a16:creationId xmlns:a16="http://schemas.microsoft.com/office/drawing/2014/main" id="{774F1136-B1CD-4171-BB47-0281C1974B22}"/>
              </a:ext>
            </a:extLst>
          </p:cNvPr>
          <p:cNvSpPr/>
          <p:nvPr userDrawn="1"/>
        </p:nvSpPr>
        <p:spPr>
          <a:xfrm>
            <a:off x="471340" y="1189038"/>
            <a:ext cx="11149160" cy="4834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389ADD4C-B26C-41B3-B492-DC9D032ACC4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431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504862A-62CA-4399-88B0-181961E0F691}"/>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7" name="Footer Placeholder 6">
            <a:extLst>
              <a:ext uri="{FF2B5EF4-FFF2-40B4-BE49-F238E27FC236}">
                <a16:creationId xmlns:a16="http://schemas.microsoft.com/office/drawing/2014/main" id="{A902D481-2888-4133-AD94-7700AA117DFE}"/>
              </a:ext>
            </a:extLst>
          </p:cNvPr>
          <p:cNvSpPr>
            <a:spLocks noGrp="1"/>
          </p:cNvSpPr>
          <p:nvPr>
            <p:ph type="ftr" sz="quarter" idx="10"/>
          </p:nvPr>
        </p:nvSpPr>
        <p:spPr/>
        <p:txBody>
          <a:bodyPr/>
          <a:lstStyle/>
          <a:p>
            <a:r>
              <a:rPr lang="en-US" dirty="0"/>
              <a:t>Add a Footer</a:t>
            </a:r>
          </a:p>
        </p:txBody>
      </p:sp>
      <p:sp>
        <p:nvSpPr>
          <p:cNvPr id="8" name="Slide Number Placeholder 7">
            <a:extLst>
              <a:ext uri="{FF2B5EF4-FFF2-40B4-BE49-F238E27FC236}">
                <a16:creationId xmlns:a16="http://schemas.microsoft.com/office/drawing/2014/main" id="{D2B113A8-E04C-44C2-962F-5FFA40FB7866}"/>
              </a:ext>
            </a:extLst>
          </p:cNvPr>
          <p:cNvSpPr>
            <a:spLocks noGrp="1"/>
          </p:cNvSpPr>
          <p:nvPr>
            <p:ph type="sldNum" sz="quarter" idx="11"/>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588036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Picture Placeholder 13">
            <a:extLst>
              <a:ext uri="{FF2B5EF4-FFF2-40B4-BE49-F238E27FC236}">
                <a16:creationId xmlns:a16="http://schemas.microsoft.com/office/drawing/2014/main" id="{0CBD5E02-927B-4DF7-8968-617C1C8F0F0E}"/>
              </a:ext>
            </a:extLst>
          </p:cNvPr>
          <p:cNvSpPr>
            <a:spLocks noGrp="1"/>
          </p:cNvSpPr>
          <p:nvPr>
            <p:ph type="pic" sz="quarter" idx="15"/>
          </p:nvPr>
        </p:nvSpPr>
        <p:spPr>
          <a:xfrm>
            <a:off x="1" y="0"/>
            <a:ext cx="7249885" cy="6858000"/>
          </a:xfrm>
          <a:solidFill>
            <a:schemeClr val="bg1">
              <a:lumMod val="50000"/>
            </a:schemeClr>
          </a:solidFill>
        </p:spPr>
        <p:txBody>
          <a:bodyPr/>
          <a:lstStyle/>
          <a:p>
            <a:r>
              <a:rPr lang="en-US"/>
              <a:t>Click icon to add picture</a:t>
            </a:r>
            <a:endParaRPr lang="en-US" dirty="0"/>
          </a:p>
        </p:txBody>
      </p:sp>
      <p:grpSp>
        <p:nvGrpSpPr>
          <p:cNvPr id="5" name="Group 4">
            <a:extLst>
              <a:ext uri="{FF2B5EF4-FFF2-40B4-BE49-F238E27FC236}">
                <a16:creationId xmlns:a16="http://schemas.microsoft.com/office/drawing/2014/main" id="{1E8CB484-5390-4B2F-9BFB-D0733BEE88A5}"/>
              </a:ext>
            </a:extLst>
          </p:cNvPr>
          <p:cNvGrpSpPr/>
          <p:nvPr userDrawn="1"/>
        </p:nvGrpSpPr>
        <p:grpSpPr>
          <a:xfrm flipH="1">
            <a:off x="4115984" y="252563"/>
            <a:ext cx="7433283" cy="5995838"/>
            <a:chOff x="252031" y="391887"/>
            <a:chExt cx="7433283" cy="6215741"/>
          </a:xfrm>
        </p:grpSpPr>
        <p:sp>
          <p:nvSpPr>
            <p:cNvPr id="23" name="Rectangle 22">
              <a:extLst>
                <a:ext uri="{FF2B5EF4-FFF2-40B4-BE49-F238E27FC236}">
                  <a16:creationId xmlns:a16="http://schemas.microsoft.com/office/drawing/2014/main" id="{36778BD9-B865-4156-B319-6A8242F0D4D5}"/>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5" name="Rectangle 24">
              <a:extLst>
                <a:ext uri="{FF2B5EF4-FFF2-40B4-BE49-F238E27FC236}">
                  <a16:creationId xmlns:a16="http://schemas.microsoft.com/office/drawing/2014/main" id="{AEB70006-7799-4F63-912B-45662CE14500}"/>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5510539" y="916440"/>
            <a:ext cx="6117771" cy="573989"/>
          </a:xfrm>
        </p:spPr>
        <p:txBody>
          <a:bodyPr lIns="0" rIns="0">
            <a:noAutofit/>
          </a:bodyPr>
          <a:lstStyle>
            <a:lvl1pPr>
              <a:defRPr sz="3200" b="1" spc="0">
                <a:solidFill>
                  <a:srgbClr val="2F3342"/>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510539" y="1962673"/>
            <a:ext cx="6117771" cy="3676128"/>
          </a:xfrm>
        </p:spPr>
        <p:txBody>
          <a:bodyPr lIns="0" rIns="0">
            <a:normAutofit/>
          </a:bodyPr>
          <a:lstStyle>
            <a:lvl1pPr>
              <a:lnSpc>
                <a:spcPct val="150000"/>
              </a:lnSpc>
              <a:defRPr sz="1600">
                <a:solidFill>
                  <a:srgbClr val="2F3342"/>
                </a:solidFill>
              </a:defRPr>
            </a:lvl1pPr>
            <a:lvl2pPr>
              <a:lnSpc>
                <a:spcPct val="150000"/>
              </a:lnSpc>
              <a:defRPr sz="1600">
                <a:solidFill>
                  <a:srgbClr val="2F3342"/>
                </a:solidFill>
              </a:defRPr>
            </a:lvl2pPr>
            <a:lvl3pPr>
              <a:lnSpc>
                <a:spcPct val="150000"/>
              </a:lnSpc>
              <a:defRPr sz="1400">
                <a:solidFill>
                  <a:srgbClr val="2F3342"/>
                </a:solidFill>
              </a:defRPr>
            </a:lvl3pPr>
            <a:lvl4pPr>
              <a:lnSpc>
                <a:spcPct val="150000"/>
              </a:lnSpc>
              <a:defRPr sz="1200">
                <a:solidFill>
                  <a:srgbClr val="2F3342"/>
                </a:solidFill>
              </a:defRPr>
            </a:lvl4pPr>
            <a:lvl5pPr>
              <a:lnSpc>
                <a:spcPct val="150000"/>
              </a:lnSpc>
              <a:defRPr sz="12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5535810" y="1555002"/>
            <a:ext cx="6076915" cy="407670"/>
          </a:xfrm>
        </p:spPr>
        <p:txBody>
          <a:bodyPr lIns="0" rIns="0">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Slide Number Placeholder 5">
            <a:extLst>
              <a:ext uri="{FF2B5EF4-FFF2-40B4-BE49-F238E27FC236}">
                <a16:creationId xmlns:a16="http://schemas.microsoft.com/office/drawing/2014/main" id="{93F3FF75-3EF1-4F7E-9040-8B957B4D277C}"/>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470430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4919153" cy="6858000"/>
          </a:xfrm>
          <a:solidFill>
            <a:schemeClr val="bg1">
              <a:lumMod val="50000"/>
            </a:schemeClr>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B42DCA22-1DF2-42CB-8741-F0CE575EAFE9}"/>
              </a:ext>
            </a:extLst>
          </p:cNvPr>
          <p:cNvSpPr>
            <a:spLocks noGrp="1"/>
          </p:cNvSpPr>
          <p:nvPr>
            <p:ph type="title"/>
          </p:nvPr>
        </p:nvSpPr>
        <p:spPr>
          <a:xfrm>
            <a:off x="437804" y="1676400"/>
            <a:ext cx="5196241" cy="3352800"/>
          </a:xfrm>
        </p:spPr>
        <p:txBody>
          <a:bodyPr>
            <a:normAutofit/>
          </a:bodyPr>
          <a:lstStyle>
            <a:lvl1pPr>
              <a:defRPr sz="4400" b="1" spc="300">
                <a:solidFill>
                  <a:srgbClr val="2F3342"/>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CDD89F3-6B87-4C54-83B9-A6481CB4FC3A}"/>
              </a:ext>
            </a:extLst>
          </p:cNvPr>
          <p:cNvSpPr>
            <a:spLocks noGrp="1"/>
          </p:cNvSpPr>
          <p:nvPr>
            <p:ph idx="1"/>
          </p:nvPr>
        </p:nvSpPr>
        <p:spPr>
          <a:xfrm>
            <a:off x="7639394" y="365125"/>
            <a:ext cx="411480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Graphic 10">
            <a:extLst>
              <a:ext uri="{FF2B5EF4-FFF2-40B4-BE49-F238E27FC236}">
                <a16:creationId xmlns:a16="http://schemas.microsoft.com/office/drawing/2014/main" id="{479D679C-E90D-4916-BCE6-71C32B831E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9938" y="1088572"/>
            <a:ext cx="4572000" cy="4572000"/>
          </a:xfrm>
          <a:prstGeom prst="rect">
            <a:avLst/>
          </a:prstGeom>
        </p:spPr>
      </p:pic>
      <p:sp>
        <p:nvSpPr>
          <p:cNvPr id="6" name="Footer Placeholder 5">
            <a:extLst>
              <a:ext uri="{FF2B5EF4-FFF2-40B4-BE49-F238E27FC236}">
                <a16:creationId xmlns:a16="http://schemas.microsoft.com/office/drawing/2014/main" id="{75107A3F-3DCD-44DD-AF42-32098DCC3A78}"/>
              </a:ext>
            </a:extLst>
          </p:cNvPr>
          <p:cNvSpPr>
            <a:spLocks noGrp="1"/>
          </p:cNvSpPr>
          <p:nvPr>
            <p:ph type="ftr" sz="quarter" idx="16"/>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CE1DB279-F403-4D2A-8D1B-FB3C81796B48}"/>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141762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9927771" cy="6858000"/>
          </a:xfrm>
          <a:solidFill>
            <a:schemeClr val="bg1">
              <a:lumMod val="50000"/>
            </a:schemeClr>
          </a:solidFill>
        </p:spPr>
        <p:txBody>
          <a:bodyPr/>
          <a:lstStyle/>
          <a:p>
            <a:r>
              <a:rPr lang="en-US"/>
              <a:t>Click icon to add picture</a:t>
            </a:r>
            <a:endParaRPr lang="en-US" dirty="0"/>
          </a:p>
        </p:txBody>
      </p:sp>
      <p:grpSp>
        <p:nvGrpSpPr>
          <p:cNvPr id="12" name="Group 11">
            <a:extLst>
              <a:ext uri="{FF2B5EF4-FFF2-40B4-BE49-F238E27FC236}">
                <a16:creationId xmlns:a16="http://schemas.microsoft.com/office/drawing/2014/main" id="{99325050-38BE-4AB2-B450-8DC9C0EDD386}"/>
              </a:ext>
            </a:extLst>
          </p:cNvPr>
          <p:cNvGrpSpPr/>
          <p:nvPr userDrawn="1"/>
        </p:nvGrpSpPr>
        <p:grpSpPr>
          <a:xfrm>
            <a:off x="883522" y="408327"/>
            <a:ext cx="5276606" cy="5768636"/>
            <a:chOff x="883522" y="408327"/>
            <a:chExt cx="5276606" cy="5768636"/>
          </a:xfrm>
        </p:grpSpPr>
        <p:sp>
          <p:nvSpPr>
            <p:cNvPr id="13" name="Rectangle 12">
              <a:extLst>
                <a:ext uri="{FF2B5EF4-FFF2-40B4-BE49-F238E27FC236}">
                  <a16:creationId xmlns:a16="http://schemas.microsoft.com/office/drawing/2014/main" id="{3D68A4CE-A5FD-4656-82E1-43D586CC441E}"/>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5" name="Graphic 14">
              <a:extLst>
                <a:ext uri="{FF2B5EF4-FFF2-40B4-BE49-F238E27FC236}">
                  <a16:creationId xmlns:a16="http://schemas.microsoft.com/office/drawing/2014/main" id="{E66B1E37-8CEC-44ED-A239-C755B72AC61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5781" y="1107282"/>
              <a:ext cx="4572000" cy="4572000"/>
            </a:xfrm>
            <a:prstGeom prst="rect">
              <a:avLst/>
            </a:prstGeom>
          </p:spPr>
        </p:pic>
        <p:sp>
          <p:nvSpPr>
            <p:cNvPr id="14" name="Rectangle 13">
              <a:extLst>
                <a:ext uri="{FF2B5EF4-FFF2-40B4-BE49-F238E27FC236}">
                  <a16:creationId xmlns:a16="http://schemas.microsoft.com/office/drawing/2014/main" id="{B7E28405-97F5-4E03-86F1-FAE2FEA6CFF8}"/>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16" name="Title 1">
            <a:extLst>
              <a:ext uri="{FF2B5EF4-FFF2-40B4-BE49-F238E27FC236}">
                <a16:creationId xmlns:a16="http://schemas.microsoft.com/office/drawing/2014/main" id="{719FCC9B-E3B8-49CF-BD22-D553FFAAE5D5}"/>
              </a:ext>
            </a:extLst>
          </p:cNvPr>
          <p:cNvSpPr>
            <a:spLocks noGrp="1"/>
          </p:cNvSpPr>
          <p:nvPr>
            <p:ph type="title"/>
          </p:nvPr>
        </p:nvSpPr>
        <p:spPr>
          <a:xfrm>
            <a:off x="838200" y="1501775"/>
            <a:ext cx="4351911" cy="2384466"/>
          </a:xfrm>
        </p:spPr>
        <p:txBody>
          <a:bodyPr>
            <a:normAutofit/>
          </a:bodyPr>
          <a:lstStyle>
            <a:lvl1pPr algn="ctr">
              <a:defRPr sz="4400" b="1" spc="300">
                <a:solidFill>
                  <a:srgbClr val="2F3342"/>
                </a:solidFill>
                <a:latin typeface="+mj-lt"/>
              </a:defRPr>
            </a:lvl1pPr>
          </a:lstStyle>
          <a:p>
            <a:r>
              <a:rPr lang="en-US"/>
              <a:t>Click to edit Master title style</a:t>
            </a:r>
            <a:endParaRPr lang="en-US" dirty="0"/>
          </a:p>
        </p:txBody>
      </p:sp>
      <p:sp>
        <p:nvSpPr>
          <p:cNvPr id="17" name="Text Placeholder 2">
            <a:extLst>
              <a:ext uri="{FF2B5EF4-FFF2-40B4-BE49-F238E27FC236}">
                <a16:creationId xmlns:a16="http://schemas.microsoft.com/office/drawing/2014/main" id="{4F21EA87-CE67-4A1E-B2E0-513F775C76A7}"/>
              </a:ext>
            </a:extLst>
          </p:cNvPr>
          <p:cNvSpPr>
            <a:spLocks noGrp="1"/>
          </p:cNvSpPr>
          <p:nvPr>
            <p:ph type="body" idx="13" hasCustomPrompt="1"/>
          </p:nvPr>
        </p:nvSpPr>
        <p:spPr>
          <a:xfrm>
            <a:off x="838199" y="3886241"/>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2" name="Footer Placeholder 1">
            <a:extLst>
              <a:ext uri="{FF2B5EF4-FFF2-40B4-BE49-F238E27FC236}">
                <a16:creationId xmlns:a16="http://schemas.microsoft.com/office/drawing/2014/main" id="{1A26DCC3-B99B-481C-AC63-F17D5215DCC8}"/>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40D24A36-5F75-40A5-8DA4-0364F4492FC6}"/>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84814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id="{B599FEC8-12D0-4EB5-8573-C891D56C84E0}"/>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rgbClr val="2F3342"/>
                </a:solidFill>
                <a:latin typeface="+mj-lt"/>
              </a:defRPr>
            </a:lvl1pPr>
          </a:lstStyle>
          <a:p>
            <a:r>
              <a:rPr lang="en-US"/>
              <a:t>Click to edit Master title style</a:t>
            </a:r>
            <a:endParaRPr lang="en-US" dirty="0"/>
          </a:p>
        </p:txBody>
      </p:sp>
      <p:sp>
        <p:nvSpPr>
          <p:cNvPr id="22" name="Text Placeholder 2">
            <a:extLst>
              <a:ext uri="{FF2B5EF4-FFF2-40B4-BE49-F238E27FC236}">
                <a16:creationId xmlns:a16="http://schemas.microsoft.com/office/drawing/2014/main" id="{74491700-C4EB-4143-ACD3-DE153BF9DD99}"/>
              </a:ext>
            </a:extLst>
          </p:cNvPr>
          <p:cNvSpPr>
            <a:spLocks noGrp="1"/>
          </p:cNvSpPr>
          <p:nvPr>
            <p:ph type="body" idx="13" hasCustomPrompt="1"/>
          </p:nvPr>
        </p:nvSpPr>
        <p:spPr>
          <a:xfrm>
            <a:off x="4506094" y="4127455"/>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3" name="Slide Number Placeholder 2">
            <a:extLst>
              <a:ext uri="{FF2B5EF4-FFF2-40B4-BE49-F238E27FC236}">
                <a16:creationId xmlns:a16="http://schemas.microsoft.com/office/drawing/2014/main" id="{D11BF64E-D1E6-463D-B3F0-1491C107C8B1}"/>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2" name="Footer Placeholder 1">
            <a:extLst>
              <a:ext uri="{FF2B5EF4-FFF2-40B4-BE49-F238E27FC236}">
                <a16:creationId xmlns:a16="http://schemas.microsoft.com/office/drawing/2014/main" id="{1149EC66-F633-4F8B-BA43-E48843E5AD21}"/>
              </a:ext>
            </a:extLst>
          </p:cNvPr>
          <p:cNvSpPr>
            <a:spLocks noGrp="1"/>
          </p:cNvSpPr>
          <p:nvPr>
            <p:ph type="ftr" sz="quarter" idx="16"/>
          </p:nvPr>
        </p:nvSpPr>
        <p:spPr/>
        <p:txBody>
          <a:bodyPr/>
          <a:lstStyle>
            <a:lvl1pPr>
              <a:defRPr>
                <a:solidFill>
                  <a:schemeClr val="bg1"/>
                </a:solidFill>
              </a:defRPr>
            </a:lvl1pPr>
          </a:lstStyle>
          <a:p>
            <a:r>
              <a:rPr lang="en-US" dirty="0"/>
              <a:t>Add a Footer</a:t>
            </a:r>
          </a:p>
        </p:txBody>
      </p:sp>
    </p:spTree>
    <p:extLst>
      <p:ext uri="{BB962C8B-B14F-4D97-AF65-F5344CB8AC3E}">
        <p14:creationId xmlns:p14="http://schemas.microsoft.com/office/powerpoint/2010/main" val="28995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CCBEC1-2F48-4E90-ADF0-BEE2B9E477B0}"/>
              </a:ext>
            </a:extLst>
          </p:cNvPr>
          <p:cNvSpPr>
            <a:spLocks noGrp="1"/>
          </p:cNvSpPr>
          <p:nvPr>
            <p:ph sz="half" idx="2"/>
          </p:nvPr>
        </p:nvSpPr>
        <p:spPr>
          <a:xfrm>
            <a:off x="573882"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2">
            <a:extLst>
              <a:ext uri="{FF2B5EF4-FFF2-40B4-BE49-F238E27FC236}">
                <a16:creationId xmlns:a16="http://schemas.microsoft.com/office/drawing/2014/main" id="{367F380C-58A9-4490-AC57-579A90290F36}"/>
              </a:ext>
            </a:extLst>
          </p:cNvPr>
          <p:cNvSpPr>
            <a:spLocks noGrp="1"/>
          </p:cNvSpPr>
          <p:nvPr>
            <p:ph type="body" idx="13"/>
          </p:nvPr>
        </p:nvSpPr>
        <p:spPr>
          <a:xfrm>
            <a:off x="8153400"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DA285A94-0E4E-47DC-8E61-41F684F37003}"/>
              </a:ext>
            </a:extLst>
          </p:cNvPr>
          <p:cNvSpPr>
            <a:spLocks noGrp="1"/>
          </p:cNvSpPr>
          <p:nvPr>
            <p:ph sz="half" idx="14"/>
          </p:nvPr>
        </p:nvSpPr>
        <p:spPr>
          <a:xfrm>
            <a:off x="8153400"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6" name="Picture Placeholder 13">
            <a:extLst>
              <a:ext uri="{FF2B5EF4-FFF2-40B4-BE49-F238E27FC236}">
                <a16:creationId xmlns:a16="http://schemas.microsoft.com/office/drawing/2014/main" id="{354FBDC8-CD65-4972-A821-C25297B1A8AB}"/>
              </a:ext>
            </a:extLst>
          </p:cNvPr>
          <p:cNvSpPr>
            <a:spLocks noGrp="1"/>
          </p:cNvSpPr>
          <p:nvPr>
            <p:ph type="pic" sz="quarter" idx="15"/>
          </p:nvPr>
        </p:nvSpPr>
        <p:spPr>
          <a:xfrm>
            <a:off x="4659082" y="489291"/>
            <a:ext cx="2873833" cy="5920920"/>
          </a:xfrm>
          <a:solidFill>
            <a:schemeClr val="bg1"/>
          </a:solidFill>
        </p:spPr>
        <p:txBody>
          <a:bodyPr/>
          <a:lstStyle/>
          <a:p>
            <a:r>
              <a:rPr lang="en-US"/>
              <a:t>Click icon to add picture</a:t>
            </a:r>
            <a:endParaRPr lang="en-US" dirty="0"/>
          </a:p>
        </p:txBody>
      </p:sp>
      <p:sp>
        <p:nvSpPr>
          <p:cNvPr id="2" name="Footer Placeholder 1">
            <a:extLst>
              <a:ext uri="{FF2B5EF4-FFF2-40B4-BE49-F238E27FC236}">
                <a16:creationId xmlns:a16="http://schemas.microsoft.com/office/drawing/2014/main" id="{0C0FCBE5-63C0-4DC7-8687-C2C76ABBDDB2}"/>
              </a:ext>
            </a:extLst>
          </p:cNvPr>
          <p:cNvSpPr>
            <a:spLocks noGrp="1"/>
          </p:cNvSpPr>
          <p:nvPr>
            <p:ph type="ftr" sz="quarter" idx="16"/>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D0F240C4-B3CD-49AA-8C48-9FE7AA1FE3D0}"/>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6" name="Title 5" hidden="1">
            <a:extLst>
              <a:ext uri="{FF2B5EF4-FFF2-40B4-BE49-F238E27FC236}">
                <a16:creationId xmlns:a16="http://schemas.microsoft.com/office/drawing/2014/main" id="{A43A44DE-9B7B-49B8-AE13-95164A3FA9F1}"/>
              </a:ext>
            </a:extLst>
          </p:cNvPr>
          <p:cNvSpPr>
            <a:spLocks noGrp="1"/>
          </p:cNvSpPr>
          <p:nvPr>
            <p:ph type="title"/>
          </p:nvPr>
        </p:nvSpPr>
        <p:spPr>
          <a:xfrm>
            <a:off x="595884" y="0"/>
            <a:ext cx="3605998" cy="1188720"/>
          </a:xfrm>
        </p:spPr>
        <p:txBody>
          <a:bodyPr>
            <a:normAutofit/>
          </a:bodyPr>
          <a:lstStyle>
            <a:lvl1pPr>
              <a:defRPr sz="2800"/>
            </a:lvl1pPr>
          </a:lstStyle>
          <a:p>
            <a:r>
              <a:rPr lang="en-US"/>
              <a:t>Click to edit Master title style</a:t>
            </a:r>
            <a:endParaRPr lang="en-US" dirty="0"/>
          </a:p>
        </p:txBody>
      </p:sp>
    </p:spTree>
    <p:extLst>
      <p:ext uri="{BB962C8B-B14F-4D97-AF65-F5344CB8AC3E}">
        <p14:creationId xmlns:p14="http://schemas.microsoft.com/office/powerpoint/2010/main" val="1780742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AE90E16-AEC5-4F82-85B0-DDEA26AA939A}"/>
              </a:ext>
            </a:extLst>
          </p:cNvPr>
          <p:cNvSpPr>
            <a:spLocks noGrp="1"/>
          </p:cNvSpPr>
          <p:nvPr>
            <p:ph type="pic" idx="1"/>
          </p:nvPr>
        </p:nvSpPr>
        <p:spPr>
          <a:xfrm>
            <a:off x="6727370" y="0"/>
            <a:ext cx="5464629"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Rectangle 9">
            <a:extLst>
              <a:ext uri="{FF2B5EF4-FFF2-40B4-BE49-F238E27FC236}">
                <a16:creationId xmlns:a16="http://schemas.microsoft.com/office/drawing/2014/main" id="{ABD40C7A-92CE-46D6-B056-C75D73663328}"/>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A1A2116-206B-49CD-9ECC-078E4F72904C}"/>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4" name="Rectangle 13">
            <a:extLst>
              <a:ext uri="{FF2B5EF4-FFF2-40B4-BE49-F238E27FC236}">
                <a16:creationId xmlns:a16="http://schemas.microsoft.com/office/drawing/2014/main" id="{A69E75A6-06C5-49D0-9164-3098CE0E53D8}"/>
              </a:ext>
            </a:extLst>
          </p:cNvPr>
          <p:cNvSpPr/>
          <p:nvPr userDrawn="1"/>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957943" y="1480457"/>
            <a:ext cx="5138057" cy="587876"/>
          </a:xfrm>
        </p:spPr>
        <p:txBody>
          <a:bodyPr anchor="b"/>
          <a:lstStyle>
            <a:lvl1pPr>
              <a:defRPr sz="3200" b="1">
                <a:solidFill>
                  <a:srgbClr val="2F3342"/>
                </a:solidFill>
                <a:latin typeface="+mj-lt"/>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957943" y="2546851"/>
            <a:ext cx="5138057" cy="3396749"/>
          </a:xfrm>
        </p:spPr>
        <p:txBody>
          <a:bodyPr/>
          <a:lstStyle>
            <a:lvl1pPr marL="0" indent="0">
              <a:lnSpc>
                <a:spcPct val="150000"/>
              </a:lnSpc>
              <a:buNone/>
              <a:defRPr sz="1600">
                <a:solidFill>
                  <a:srgbClr val="2F334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ext Placeholder 2">
            <a:extLst>
              <a:ext uri="{FF2B5EF4-FFF2-40B4-BE49-F238E27FC236}">
                <a16:creationId xmlns:a16="http://schemas.microsoft.com/office/drawing/2014/main" id="{D9EF0584-D46D-4C21-99D2-074ADF23E018}"/>
              </a:ext>
            </a:extLst>
          </p:cNvPr>
          <p:cNvSpPr>
            <a:spLocks noGrp="1"/>
          </p:cNvSpPr>
          <p:nvPr>
            <p:ph type="body" idx="13" hasCustomPrompt="1"/>
          </p:nvPr>
        </p:nvSpPr>
        <p:spPr>
          <a:xfrm>
            <a:off x="979714" y="2095547"/>
            <a:ext cx="4958100" cy="365125"/>
          </a:xfrm>
        </p:spPr>
        <p:txBody>
          <a:bodyPr>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86AFC205-B079-430E-B82F-CBF6F56DE09D}"/>
              </a:ext>
            </a:extLst>
          </p:cNvPr>
          <p:cNvSpPr>
            <a:spLocks noGrp="1"/>
          </p:cNvSpPr>
          <p:nvPr>
            <p:ph type="ftr" sz="quarter" idx="14"/>
          </p:nvPr>
        </p:nvSpPr>
        <p:spPr/>
        <p:txBody>
          <a:bodyPr/>
          <a:lstStyle/>
          <a:p>
            <a:r>
              <a:rPr lang="en-US" dirty="0"/>
              <a:t>Add a Footer</a:t>
            </a:r>
          </a:p>
        </p:txBody>
      </p:sp>
      <p:sp>
        <p:nvSpPr>
          <p:cNvPr id="12" name="Slide Number Placeholder 11">
            <a:extLst>
              <a:ext uri="{FF2B5EF4-FFF2-40B4-BE49-F238E27FC236}">
                <a16:creationId xmlns:a16="http://schemas.microsoft.com/office/drawing/2014/main" id="{E82B84E2-AAE4-4BC1-8C01-AF4ABADD6EDE}"/>
              </a:ext>
            </a:extLst>
          </p:cNvPr>
          <p:cNvSpPr>
            <a:spLocks noGrp="1"/>
          </p:cNvSpPr>
          <p:nvPr>
            <p:ph type="sldNum" sz="quarter" idx="15"/>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577251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42E9CCD-6BB8-4209-A6BA-851867956084}"/>
              </a:ext>
            </a:extLst>
          </p:cNvPr>
          <p:cNvSpPr>
            <a:spLocks noGrp="1"/>
          </p:cNvSpPr>
          <p:nvPr>
            <p:ph sz="quarter" idx="16"/>
          </p:nvPr>
        </p:nvSpPr>
        <p:spPr>
          <a:xfrm>
            <a:off x="6400191" y="470641"/>
            <a:ext cx="5220309" cy="59167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1E8CB484-5390-4B2F-9BFB-D0733BEE88A5}"/>
              </a:ext>
            </a:extLst>
          </p:cNvPr>
          <p:cNvGrpSpPr/>
          <p:nvPr userDrawn="1"/>
        </p:nvGrpSpPr>
        <p:grpSpPr>
          <a:xfrm>
            <a:off x="657060" y="435124"/>
            <a:ext cx="5134751" cy="6215741"/>
            <a:chOff x="252031" y="391887"/>
            <a:chExt cx="7433283" cy="6215741"/>
          </a:xfrm>
        </p:grpSpPr>
        <p:sp>
          <p:nvSpPr>
            <p:cNvPr id="24" name="Rectangle 23">
              <a:extLst>
                <a:ext uri="{FF2B5EF4-FFF2-40B4-BE49-F238E27FC236}">
                  <a16:creationId xmlns:a16="http://schemas.microsoft.com/office/drawing/2014/main"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3" name="Rectangle 22">
              <a:extLst>
                <a:ext uri="{FF2B5EF4-FFF2-40B4-BE49-F238E27FC236}">
                  <a16:creationId xmlns:a16="http://schemas.microsoft.com/office/drawing/2014/main" id="{36778BD9-B865-4156-B319-6A8242F0D4D5}"/>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EB70006-7799-4F63-912B-45662CE14500}"/>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599167" y="1099002"/>
            <a:ext cx="4226024" cy="573989"/>
          </a:xfrm>
        </p:spPr>
        <p:txBody>
          <a:bodyPr lIns="0" rIns="0">
            <a:noAutofit/>
          </a:bodyPr>
          <a:lstStyle>
            <a:lvl1pPr>
              <a:defRPr sz="3200" b="1" spc="0">
                <a:solidFill>
                  <a:srgbClr val="2F3342"/>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99167" y="2145234"/>
            <a:ext cx="4226024" cy="3857329"/>
          </a:xfrm>
        </p:spPr>
        <p:txBody>
          <a:bodyPr lIns="0" rIns="0">
            <a:normAutofit/>
          </a:bodyPr>
          <a:lstStyle>
            <a:lvl1pPr>
              <a:lnSpc>
                <a:spcPct val="150000"/>
              </a:lnSpc>
              <a:defRPr sz="1600">
                <a:solidFill>
                  <a:srgbClr val="2F3342"/>
                </a:solidFill>
              </a:defRPr>
            </a:lvl1pPr>
            <a:lvl2pPr>
              <a:lnSpc>
                <a:spcPct val="150000"/>
              </a:lnSpc>
              <a:defRPr sz="1600">
                <a:solidFill>
                  <a:srgbClr val="2F3342"/>
                </a:solidFill>
              </a:defRPr>
            </a:lvl2pPr>
            <a:lvl3pPr>
              <a:lnSpc>
                <a:spcPct val="150000"/>
              </a:lnSpc>
              <a:defRPr sz="1400">
                <a:solidFill>
                  <a:srgbClr val="2F3342"/>
                </a:solidFill>
              </a:defRPr>
            </a:lvl3pPr>
            <a:lvl4pPr>
              <a:lnSpc>
                <a:spcPct val="150000"/>
              </a:lnSpc>
              <a:defRPr sz="1200">
                <a:solidFill>
                  <a:srgbClr val="2F3342"/>
                </a:solidFill>
              </a:defRPr>
            </a:lvl4pPr>
            <a:lvl5pPr>
              <a:lnSpc>
                <a:spcPct val="150000"/>
              </a:lnSpc>
              <a:defRPr sz="12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611804" y="1737564"/>
            <a:ext cx="4197802" cy="407670"/>
          </a:xfrm>
        </p:spPr>
        <p:txBody>
          <a:bodyPr lIns="0" rIns="0">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4" name="Footer Placeholder 3">
            <a:extLst>
              <a:ext uri="{FF2B5EF4-FFF2-40B4-BE49-F238E27FC236}">
                <a16:creationId xmlns:a16="http://schemas.microsoft.com/office/drawing/2014/main" id="{01A066D4-321A-48BF-84C2-18FC1D7184A7}"/>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id="{0CDB4336-A0EC-4019-904C-112405358769}"/>
              </a:ext>
            </a:extLst>
          </p:cNvPr>
          <p:cNvSpPr>
            <a:spLocks noGrp="1"/>
          </p:cNvSpPr>
          <p:nvPr>
            <p:ph type="sldNum" sz="quarter" idx="18"/>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927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400" b="1">
                <a:solidFill>
                  <a:schemeClr val="tx1"/>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46122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chemeClr val="tx1"/>
                </a:solidFill>
                <a:latin typeface="+mj-lt"/>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C5F17219-39C2-44C1-BFC9-BA0D7ACD78D1}"/>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5087118E-1B0A-407B-BDCE-B343BC9F92E9}"/>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1" name="Text Placeholder 2">
            <a:extLst>
              <a:ext uri="{FF2B5EF4-FFF2-40B4-BE49-F238E27FC236}">
                <a16:creationId xmlns:a16="http://schemas.microsoft.com/office/drawing/2014/main" id="{CEC8E835-7291-427D-948E-B544E36AD129}"/>
              </a:ext>
            </a:extLst>
          </p:cNvPr>
          <p:cNvSpPr>
            <a:spLocks noGrp="1"/>
          </p:cNvSpPr>
          <p:nvPr>
            <p:ph type="body" idx="1" hasCustomPrompt="1"/>
          </p:nvPr>
        </p:nvSpPr>
        <p:spPr>
          <a:xfrm>
            <a:off x="4506094" y="4127455"/>
            <a:ext cx="4351911" cy="296437"/>
          </a:xfrm>
        </p:spPr>
        <p:txBody>
          <a:bodyPr vert="horz" lIns="91440" tIns="45720" rIns="91440" bIns="45720" rtlCol="0">
            <a:noAutofit/>
          </a:bodyPr>
          <a:lstStyle>
            <a:lvl1pPr marL="0" indent="0">
              <a:buNone/>
              <a:defRPr lang="en-US" sz="2000" cap="all" spc="600" baseline="0">
                <a:solidFill>
                  <a:schemeClr val="tx1"/>
                </a:solidFill>
                <a:latin typeface="+mj-lt"/>
              </a:defRPr>
            </a:lvl1pPr>
          </a:lstStyle>
          <a:p>
            <a:pPr marL="228600" lvl="0" indent="-228600" algn="ctr"/>
            <a:r>
              <a:rPr lang="en-US" dirty="0"/>
              <a:t>EDIT MASTER TEXT STYLES</a:t>
            </a:r>
          </a:p>
        </p:txBody>
      </p:sp>
    </p:spTree>
    <p:extLst>
      <p:ext uri="{BB962C8B-B14F-4D97-AF65-F5344CB8AC3E}">
        <p14:creationId xmlns:p14="http://schemas.microsoft.com/office/powerpoint/2010/main" val="2263729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Single Corner Snipped 7">
            <a:extLst>
              <a:ext uri="{FF2B5EF4-FFF2-40B4-BE49-F238E27FC236}">
                <a16:creationId xmlns:a16="http://schemas.microsoft.com/office/drawing/2014/main" id="{C39E4676-2097-45B1-B554-0DFE67952792}"/>
              </a:ext>
            </a:extLst>
          </p:cNvPr>
          <p:cNvSpPr/>
          <p:nvPr userDrawn="1"/>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7F27C465-B000-4905-9328-DBAB7930A0CF}"/>
              </a:ext>
            </a:extLst>
          </p:cNvPr>
          <p:cNvSpPr>
            <a:spLocks noGrp="1"/>
          </p:cNvSpPr>
          <p:nvPr>
            <p:ph type="title"/>
          </p:nvPr>
        </p:nvSpPr>
        <p:spPr>
          <a:xfrm>
            <a:off x="595884" y="0"/>
            <a:ext cx="11000232" cy="11887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BF3059-D5B9-418C-A60B-C3C8E261E486}"/>
              </a:ext>
            </a:extLst>
          </p:cNvPr>
          <p:cNvSpPr>
            <a:spLocks noGrp="1"/>
          </p:cNvSpPr>
          <p:nvPr>
            <p:ph type="body" idx="1"/>
          </p:nvPr>
        </p:nvSpPr>
        <p:spPr>
          <a:xfrm>
            <a:off x="595884" y="1188720"/>
            <a:ext cx="11024616" cy="49882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087F727-48BD-4EB4-B57F-5AC03BEB1A4D}"/>
              </a:ext>
            </a:extLst>
          </p:cNvPr>
          <p:cNvSpPr>
            <a:spLocks noGrp="1"/>
          </p:cNvSpPr>
          <p:nvPr>
            <p:ph type="ftr" sz="quarter" idx="3"/>
          </p:nvPr>
        </p:nvSpPr>
        <p:spPr>
          <a:xfrm>
            <a:off x="595884" y="6456328"/>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Add a Footer</a:t>
            </a:r>
          </a:p>
        </p:txBody>
      </p:sp>
      <p:sp>
        <p:nvSpPr>
          <p:cNvPr id="11" name="Slide Number Placeholder 5">
            <a:extLst>
              <a:ext uri="{FF2B5EF4-FFF2-40B4-BE49-F238E27FC236}">
                <a16:creationId xmlns:a16="http://schemas.microsoft.com/office/drawing/2014/main" id="{49B3254E-B445-46A8-8E69-B2596E25AD38}"/>
              </a:ext>
            </a:extLst>
          </p:cNvPr>
          <p:cNvSpPr>
            <a:spLocks noGrp="1"/>
          </p:cNvSpPr>
          <p:nvPr>
            <p:ph type="sldNum" sz="quarter" idx="4"/>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465277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53" r:id="rId5"/>
    <p:sldLayoutId id="2147483657" r:id="rId6"/>
    <p:sldLayoutId id="2147483663" r:id="rId7"/>
    <p:sldLayoutId id="2147483670" r:id="rId8"/>
    <p:sldLayoutId id="2147483669" r:id="rId9"/>
    <p:sldLayoutId id="2147483667" r:id="rId10"/>
    <p:sldLayoutId id="2147483668" r:id="rId11"/>
    <p:sldLayoutId id="2147483666" r:id="rId12"/>
    <p:sldLayoutId id="2147483671" r:id="rId13"/>
    <p:sldLayoutId id="2147483655" r:id="rId14"/>
    <p:sldLayoutId id="2147483672" r:id="rId15"/>
  </p:sldLayoutIdLst>
  <p:hf hdr="0" dt="0"/>
  <p:txStyles>
    <p:title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3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38.png"/><Relationship Id="rId5" Type="http://schemas.openxmlformats.org/officeDocument/2006/relationships/image" Target="../media/image3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4.png"/><Relationship Id="rId3" Type="http://schemas.openxmlformats.org/officeDocument/2006/relationships/image" Target="../media/image21.png"/><Relationship Id="rId7" Type="http://schemas.openxmlformats.org/officeDocument/2006/relationships/image" Target="../media/image32.png"/><Relationship Id="rId12"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0.jpeg"/><Relationship Id="rId11"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38.png"/><Relationship Id="rId4" Type="http://schemas.openxmlformats.org/officeDocument/2006/relationships/image" Target="../media/image42.jpe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13" Type="http://schemas.openxmlformats.org/officeDocument/2006/relationships/image" Target="../media/image20.jpeg"/><Relationship Id="rId18" Type="http://schemas.openxmlformats.org/officeDocument/2006/relationships/image" Target="../media/image26.png"/><Relationship Id="rId26" Type="http://schemas.openxmlformats.org/officeDocument/2006/relationships/image" Target="../media/image45.jpeg"/><Relationship Id="rId39" Type="http://schemas.openxmlformats.org/officeDocument/2006/relationships/image" Target="../media/image58.jpeg"/><Relationship Id="rId21" Type="http://schemas.openxmlformats.org/officeDocument/2006/relationships/image" Target="../media/image29.png"/><Relationship Id="rId34" Type="http://schemas.openxmlformats.org/officeDocument/2006/relationships/image" Target="../media/image53.jpeg"/><Relationship Id="rId42" Type="http://schemas.openxmlformats.org/officeDocument/2006/relationships/image" Target="../media/image61.jpeg"/><Relationship Id="rId47" Type="http://schemas.openxmlformats.org/officeDocument/2006/relationships/image" Target="../media/image66.jpeg"/><Relationship Id="rId50" Type="http://schemas.openxmlformats.org/officeDocument/2006/relationships/image" Target="../media/image69.jpeg"/><Relationship Id="rId55" Type="http://schemas.openxmlformats.org/officeDocument/2006/relationships/image" Target="../media/image74.jpeg"/><Relationship Id="rId7" Type="http://schemas.openxmlformats.org/officeDocument/2006/relationships/image" Target="../media/image32.png"/><Relationship Id="rId2" Type="http://schemas.openxmlformats.org/officeDocument/2006/relationships/notesSlide" Target="../notesSlides/notesSlide9.xml"/><Relationship Id="rId16" Type="http://schemas.openxmlformats.org/officeDocument/2006/relationships/image" Target="../media/image25.png"/><Relationship Id="rId20" Type="http://schemas.openxmlformats.org/officeDocument/2006/relationships/image" Target="../media/image37.jpeg"/><Relationship Id="rId29" Type="http://schemas.openxmlformats.org/officeDocument/2006/relationships/image" Target="../media/image48.jpeg"/><Relationship Id="rId41" Type="http://schemas.openxmlformats.org/officeDocument/2006/relationships/image" Target="../media/image60.jpeg"/><Relationship Id="rId54" Type="http://schemas.openxmlformats.org/officeDocument/2006/relationships/image" Target="../media/image73.jpeg"/><Relationship Id="rId62" Type="http://schemas.openxmlformats.org/officeDocument/2006/relationships/image" Target="../media/image34.png"/><Relationship Id="rId1" Type="http://schemas.openxmlformats.org/officeDocument/2006/relationships/slideLayout" Target="../slideLayouts/slideLayout14.xml"/><Relationship Id="rId6" Type="http://schemas.openxmlformats.org/officeDocument/2006/relationships/image" Target="../media/image30.jpeg"/><Relationship Id="rId11" Type="http://schemas.openxmlformats.org/officeDocument/2006/relationships/image" Target="../media/image38.png"/><Relationship Id="rId24" Type="http://schemas.openxmlformats.org/officeDocument/2006/relationships/image" Target="../media/image43.jpeg"/><Relationship Id="rId32" Type="http://schemas.openxmlformats.org/officeDocument/2006/relationships/image" Target="../media/image51.jpeg"/><Relationship Id="rId37" Type="http://schemas.openxmlformats.org/officeDocument/2006/relationships/image" Target="../media/image56.jpeg"/><Relationship Id="rId40" Type="http://schemas.openxmlformats.org/officeDocument/2006/relationships/image" Target="../media/image59.jpeg"/><Relationship Id="rId45" Type="http://schemas.openxmlformats.org/officeDocument/2006/relationships/image" Target="../media/image64.jpeg"/><Relationship Id="rId53" Type="http://schemas.openxmlformats.org/officeDocument/2006/relationships/image" Target="../media/image72.jpeg"/><Relationship Id="rId58" Type="http://schemas.openxmlformats.org/officeDocument/2006/relationships/image" Target="../media/image77.png"/><Relationship Id="rId5" Type="http://schemas.openxmlformats.org/officeDocument/2006/relationships/image" Target="../media/image23.png"/><Relationship Id="rId15" Type="http://schemas.openxmlformats.org/officeDocument/2006/relationships/image" Target="../media/image28.png"/><Relationship Id="rId23" Type="http://schemas.openxmlformats.org/officeDocument/2006/relationships/image" Target="../media/image27.jpeg"/><Relationship Id="rId28" Type="http://schemas.openxmlformats.org/officeDocument/2006/relationships/image" Target="../media/image47.jpeg"/><Relationship Id="rId36" Type="http://schemas.openxmlformats.org/officeDocument/2006/relationships/image" Target="../media/image55.jpeg"/><Relationship Id="rId49" Type="http://schemas.openxmlformats.org/officeDocument/2006/relationships/image" Target="../media/image68.jpeg"/><Relationship Id="rId57" Type="http://schemas.openxmlformats.org/officeDocument/2006/relationships/image" Target="../media/image76.jpeg"/><Relationship Id="rId61" Type="http://schemas.openxmlformats.org/officeDocument/2006/relationships/image" Target="../media/image40.png"/><Relationship Id="rId10" Type="http://schemas.openxmlformats.org/officeDocument/2006/relationships/image" Target="../media/image39.png"/><Relationship Id="rId19" Type="http://schemas.openxmlformats.org/officeDocument/2006/relationships/image" Target="../media/image31.jpeg"/><Relationship Id="rId31" Type="http://schemas.openxmlformats.org/officeDocument/2006/relationships/image" Target="../media/image50.jpeg"/><Relationship Id="rId44" Type="http://schemas.openxmlformats.org/officeDocument/2006/relationships/image" Target="../media/image63.jpeg"/><Relationship Id="rId52" Type="http://schemas.openxmlformats.org/officeDocument/2006/relationships/image" Target="../media/image71.jpeg"/><Relationship Id="rId60" Type="http://schemas.openxmlformats.org/officeDocument/2006/relationships/image" Target="../media/image79.png"/><Relationship Id="rId4" Type="http://schemas.openxmlformats.org/officeDocument/2006/relationships/image" Target="../media/image42.jpeg"/><Relationship Id="rId9" Type="http://schemas.openxmlformats.org/officeDocument/2006/relationships/image" Target="../media/image33.png"/><Relationship Id="rId14" Type="http://schemas.openxmlformats.org/officeDocument/2006/relationships/image" Target="../media/image35.jpeg"/><Relationship Id="rId22" Type="http://schemas.openxmlformats.org/officeDocument/2006/relationships/image" Target="../media/image36.jpeg"/><Relationship Id="rId27" Type="http://schemas.openxmlformats.org/officeDocument/2006/relationships/image" Target="../media/image46.jpeg"/><Relationship Id="rId30" Type="http://schemas.openxmlformats.org/officeDocument/2006/relationships/image" Target="../media/image49.jpeg"/><Relationship Id="rId35" Type="http://schemas.openxmlformats.org/officeDocument/2006/relationships/image" Target="../media/image54.jpeg"/><Relationship Id="rId43" Type="http://schemas.openxmlformats.org/officeDocument/2006/relationships/image" Target="../media/image62.jpeg"/><Relationship Id="rId48" Type="http://schemas.openxmlformats.org/officeDocument/2006/relationships/image" Target="../media/image67.jpeg"/><Relationship Id="rId56" Type="http://schemas.openxmlformats.org/officeDocument/2006/relationships/image" Target="../media/image75.jpeg"/><Relationship Id="rId8" Type="http://schemas.openxmlformats.org/officeDocument/2006/relationships/image" Target="../media/image41.png"/><Relationship Id="rId51" Type="http://schemas.openxmlformats.org/officeDocument/2006/relationships/image" Target="../media/image70.jpeg"/><Relationship Id="rId3" Type="http://schemas.openxmlformats.org/officeDocument/2006/relationships/image" Target="../media/image21.png"/><Relationship Id="rId12" Type="http://schemas.openxmlformats.org/officeDocument/2006/relationships/image" Target="../media/image24.png"/><Relationship Id="rId17" Type="http://schemas.openxmlformats.org/officeDocument/2006/relationships/image" Target="../media/image22.jpeg"/><Relationship Id="rId25" Type="http://schemas.openxmlformats.org/officeDocument/2006/relationships/image" Target="../media/image44.jpeg"/><Relationship Id="rId33" Type="http://schemas.openxmlformats.org/officeDocument/2006/relationships/image" Target="../media/image52.jpeg"/><Relationship Id="rId38" Type="http://schemas.openxmlformats.org/officeDocument/2006/relationships/image" Target="../media/image57.jpeg"/><Relationship Id="rId46" Type="http://schemas.openxmlformats.org/officeDocument/2006/relationships/image" Target="../media/image65.jpeg"/><Relationship Id="rId59" Type="http://schemas.openxmlformats.org/officeDocument/2006/relationships/image" Target="../media/image78.jpeg"/></Relationships>
</file>

<file path=ppt/slides/_rels/slide1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91.jpg"/><Relationship Id="rId3" Type="http://schemas.openxmlformats.org/officeDocument/2006/relationships/image" Target="../media/image81.JPG"/><Relationship Id="rId7" Type="http://schemas.openxmlformats.org/officeDocument/2006/relationships/image" Target="../media/image85.jpg"/><Relationship Id="rId12" Type="http://schemas.openxmlformats.org/officeDocument/2006/relationships/image" Target="../media/image90.jpeg"/><Relationship Id="rId2" Type="http://schemas.openxmlformats.org/officeDocument/2006/relationships/notesSlide" Target="../notesSlides/notesSlide11.xml"/><Relationship Id="rId16" Type="http://schemas.openxmlformats.org/officeDocument/2006/relationships/image" Target="../media/image94.jpg"/><Relationship Id="rId1" Type="http://schemas.openxmlformats.org/officeDocument/2006/relationships/slideLayout" Target="../slideLayouts/slideLayout13.xml"/><Relationship Id="rId6" Type="http://schemas.openxmlformats.org/officeDocument/2006/relationships/image" Target="../media/image84.jpg"/><Relationship Id="rId11" Type="http://schemas.openxmlformats.org/officeDocument/2006/relationships/image" Target="../media/image89.jpg"/><Relationship Id="rId5" Type="http://schemas.openxmlformats.org/officeDocument/2006/relationships/image" Target="../media/image83.jpg"/><Relationship Id="rId15" Type="http://schemas.openxmlformats.org/officeDocument/2006/relationships/image" Target="../media/image93.jpg"/><Relationship Id="rId10" Type="http://schemas.openxmlformats.org/officeDocument/2006/relationships/image" Target="../media/image88.jpg"/><Relationship Id="rId4" Type="http://schemas.openxmlformats.org/officeDocument/2006/relationships/image" Target="../media/image82.jpg"/><Relationship Id="rId9" Type="http://schemas.openxmlformats.org/officeDocument/2006/relationships/image" Target="../media/image87.jpg"/><Relationship Id="rId14" Type="http://schemas.openxmlformats.org/officeDocument/2006/relationships/image" Target="../media/image92.jpg"/></Relationships>
</file>

<file path=ppt/slides/_rels/slide15.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mailto:placementcell@isab.org.i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chart" Target="../charts/chart1.xml"/><Relationship Id="rId7" Type="http://schemas.openxmlformats.org/officeDocument/2006/relationships/diagramData" Target="../diagrams/data1.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chart" Target="../charts/chart2.xml"/><Relationship Id="rId11" Type="http://schemas.microsoft.com/office/2007/relationships/diagramDrawing" Target="../diagrams/drawing1.xml"/><Relationship Id="rId5" Type="http://schemas.openxmlformats.org/officeDocument/2006/relationships/hyperlink" Target="https://pixabay.com/fr/hommes-femmes-ic%C3%B4ne-avatar-l-homme-1354358/" TargetMode="External"/><Relationship Id="rId10" Type="http://schemas.openxmlformats.org/officeDocument/2006/relationships/diagramColors" Target="../diagrams/colors1.xml"/><Relationship Id="rId4" Type="http://schemas.openxmlformats.org/officeDocument/2006/relationships/image" Target="../media/image13.png"/><Relationship Id="rId9"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jpeg"/><Relationship Id="rId3" Type="http://schemas.openxmlformats.org/officeDocument/2006/relationships/image" Target="../media/image20.jpe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6.xml"/><Relationship Id="rId16" Type="http://schemas.openxmlformats.org/officeDocument/2006/relationships/image" Target="../media/image33.png"/><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5" Type="http://schemas.openxmlformats.org/officeDocument/2006/relationships/image" Target="../media/image32.png"/><Relationship Id="rId10" Type="http://schemas.openxmlformats.org/officeDocument/2006/relationships/image" Target="../media/image27.jpe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8" descr="About Imperial School Of Agri Business, [ISAB] Greater Noida - InsideIIM">
            <a:extLst>
              <a:ext uri="{FF2B5EF4-FFF2-40B4-BE49-F238E27FC236}">
                <a16:creationId xmlns:a16="http://schemas.microsoft.com/office/drawing/2014/main" id="{4CAF0889-9F0C-4F5B-BCC9-BFA6DD2F1176}"/>
              </a:ext>
            </a:extLst>
          </p:cNvPr>
          <p:cNvPicPr>
            <a:picLocks noGrp="1" noChangeAspect="1" noChangeArrowheads="1"/>
          </p:cNvPicPr>
          <p:nvPr>
            <p:ph type="pic" sz="quarter" idx="15"/>
          </p:nvPr>
        </p:nvPicPr>
        <p:blipFill>
          <a:blip r:embed="rId2">
            <a:extLst>
              <a:ext uri="{28A0092B-C50C-407E-A947-70E740481C1C}">
                <a14:useLocalDpi xmlns:a14="http://schemas.microsoft.com/office/drawing/2010/main" val="0"/>
              </a:ext>
            </a:extLst>
          </a:blip>
          <a:srcRect l="9284" r="9284"/>
          <a:stretch>
            <a:fillRect/>
          </a:stretch>
        </p:blipFill>
        <p:spPr bwMode="auto">
          <a:xfrm>
            <a:off x="2263775" y="0"/>
            <a:ext cx="9928225"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CCC577CF-CED3-44B1-AC3E-05C2556B41F4}"/>
              </a:ext>
              <a:ext uri="{C183D7F6-B498-43B3-948B-1728B52AA6E4}">
                <adec:decorative xmlns:adec="http://schemas.microsoft.com/office/drawing/2017/decorative" val="1"/>
              </a:ext>
            </a:extLst>
          </p:cNvPr>
          <p:cNvGrpSpPr/>
          <p:nvPr/>
        </p:nvGrpSpPr>
        <p:grpSpPr>
          <a:xfrm>
            <a:off x="14980" y="1506548"/>
            <a:ext cx="5260293" cy="5337750"/>
            <a:chOff x="883521" y="825511"/>
            <a:chExt cx="5260293" cy="5337750"/>
          </a:xfrm>
        </p:grpSpPr>
        <p:sp>
          <p:nvSpPr>
            <p:cNvPr id="14" name="Rectangle 13">
              <a:extLst>
                <a:ext uri="{FF2B5EF4-FFF2-40B4-BE49-F238E27FC236}">
                  <a16:creationId xmlns:a16="http://schemas.microsoft.com/office/drawing/2014/main" id="{875940B9-0338-4FFA-9747-10812F028FB7}"/>
                </a:ext>
              </a:extLst>
            </p:cNvPr>
            <p:cNvSpPr/>
            <p:nvPr/>
          </p:nvSpPr>
          <p:spPr>
            <a:xfrm>
              <a:off x="1791903" y="1389988"/>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3" name="Graphic 12" descr="Open square ">
              <a:extLst>
                <a:ext uri="{FF2B5EF4-FFF2-40B4-BE49-F238E27FC236}">
                  <a16:creationId xmlns:a16="http://schemas.microsoft.com/office/drawing/2014/main" id="{46669882-9FD4-41D7-A5A6-A4A2E44A2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7624" y="1103313"/>
              <a:ext cx="4572000" cy="4572000"/>
            </a:xfrm>
            <a:prstGeom prst="rect">
              <a:avLst/>
            </a:prstGeom>
          </p:spPr>
        </p:pic>
        <p:sp>
          <p:nvSpPr>
            <p:cNvPr id="24" name="Rectangle 23">
              <a:extLst>
                <a:ext uri="{FF2B5EF4-FFF2-40B4-BE49-F238E27FC236}">
                  <a16:creationId xmlns:a16="http://schemas.microsoft.com/office/drawing/2014/main" id="{D4B52C7E-3049-4545-956A-6D8F73F234DB}"/>
                </a:ext>
              </a:extLst>
            </p:cNvPr>
            <p:cNvSpPr/>
            <p:nvPr/>
          </p:nvSpPr>
          <p:spPr>
            <a:xfrm>
              <a:off x="883521" y="825511"/>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26" name="Title 25">
            <a:extLst>
              <a:ext uri="{FF2B5EF4-FFF2-40B4-BE49-F238E27FC236}">
                <a16:creationId xmlns:a16="http://schemas.microsoft.com/office/drawing/2014/main" id="{DB4530C3-10EF-4FDE-A1B1-9DF09C2DF096}"/>
              </a:ext>
            </a:extLst>
          </p:cNvPr>
          <p:cNvSpPr>
            <a:spLocks noGrp="1"/>
          </p:cNvSpPr>
          <p:nvPr>
            <p:ph type="title"/>
          </p:nvPr>
        </p:nvSpPr>
        <p:spPr>
          <a:xfrm>
            <a:off x="384241" y="1770649"/>
            <a:ext cx="3583427" cy="2719604"/>
          </a:xfrm>
          <a:solidFill>
            <a:schemeClr val="accent5">
              <a:lumMod val="60000"/>
              <a:lumOff val="40000"/>
            </a:schemeClr>
          </a:solidFill>
        </p:spPr>
        <p:txBody>
          <a:bodyPr>
            <a:normAutofit fontScale="90000"/>
            <a:scene3d>
              <a:camera prst="orthographicFront"/>
              <a:lightRig rig="harsh" dir="t"/>
            </a:scene3d>
            <a:sp3d extrusionH="57150" prstMaterial="matte">
              <a:bevelT w="63500" h="12700" prst="angle"/>
              <a:contourClr>
                <a:schemeClr val="bg1">
                  <a:lumMod val="65000"/>
                </a:schemeClr>
              </a:contourClr>
            </a:sp3d>
          </a:bodyPr>
          <a:lstStyle/>
          <a:p>
            <a:r>
              <a:rPr lang="en-US" sz="4400" cap="none" spc="0" dirty="0">
                <a:ln/>
                <a:solidFill>
                  <a:schemeClr val="accent3"/>
                </a:solidFill>
              </a:rPr>
              <a:t> </a:t>
            </a:r>
            <a:r>
              <a:rPr lang="en-US" sz="4000" cap="none" spc="0" dirty="0">
                <a:ln/>
                <a:solidFill>
                  <a:schemeClr val="accent3"/>
                </a:solidFill>
                <a:latin typeface="Times New Roman" panose="02020603050405020304" pitchFamily="18" charset="0"/>
                <a:cs typeface="Times New Roman" panose="02020603050405020304" pitchFamily="18" charset="0"/>
              </a:rPr>
              <a:t>FINAL PLACEMENT REPORT </a:t>
            </a:r>
            <a:br>
              <a:rPr lang="en-US" sz="4000" cap="none" spc="0" dirty="0">
                <a:ln/>
                <a:solidFill>
                  <a:schemeClr val="accent3"/>
                </a:solidFill>
                <a:latin typeface="Times New Roman" panose="02020603050405020304" pitchFamily="18" charset="0"/>
                <a:cs typeface="Times New Roman" panose="02020603050405020304" pitchFamily="18" charset="0"/>
              </a:rPr>
            </a:br>
            <a:r>
              <a:rPr lang="en-US" sz="4000" cap="none" spc="0" dirty="0">
                <a:ln/>
                <a:solidFill>
                  <a:schemeClr val="accent3"/>
                </a:solidFill>
                <a:latin typeface="Times New Roman" panose="02020603050405020304" pitchFamily="18" charset="0"/>
                <a:cs typeface="Times New Roman" panose="02020603050405020304" pitchFamily="18" charset="0"/>
              </a:rPr>
              <a:t>batch 2020-2022</a:t>
            </a:r>
          </a:p>
        </p:txBody>
      </p:sp>
      <p:sp>
        <p:nvSpPr>
          <p:cNvPr id="27" name="Text Placeholder 26">
            <a:extLst>
              <a:ext uri="{FF2B5EF4-FFF2-40B4-BE49-F238E27FC236}">
                <a16:creationId xmlns:a16="http://schemas.microsoft.com/office/drawing/2014/main" id="{863C256D-8187-4199-952C-D2BB841598F8}"/>
              </a:ext>
            </a:extLst>
          </p:cNvPr>
          <p:cNvSpPr>
            <a:spLocks noGrp="1"/>
          </p:cNvSpPr>
          <p:nvPr>
            <p:ph type="body" idx="13"/>
          </p:nvPr>
        </p:nvSpPr>
        <p:spPr>
          <a:xfrm>
            <a:off x="-1" y="4757530"/>
            <a:ext cx="4351910" cy="710399"/>
          </a:xfrm>
        </p:spPr>
        <p:txBody>
          <a:bodyPr/>
          <a:lstStyle/>
          <a:p>
            <a:r>
              <a:rPr lang="en-US" b="1" u="sng" dirty="0">
                <a:latin typeface="Times New Roman" panose="02020603050405020304" pitchFamily="18" charset="0"/>
                <a:cs typeface="Times New Roman" panose="02020603050405020304" pitchFamily="18" charset="0"/>
              </a:rPr>
              <a:t>IMPERIAL SCHOOL OF AGRI BUSINESS</a:t>
            </a:r>
          </a:p>
        </p:txBody>
      </p:sp>
      <p:sp>
        <p:nvSpPr>
          <p:cNvPr id="12" name="Rectangle: Single Corner Snipped 11">
            <a:extLst>
              <a:ext uri="{FF2B5EF4-FFF2-40B4-BE49-F238E27FC236}">
                <a16:creationId xmlns:a16="http://schemas.microsoft.com/office/drawing/2014/main" id="{2DFF522F-AF68-4632-B55E-C71590EC9516}"/>
              </a:ext>
              <a:ext uri="{C183D7F6-B498-43B3-948B-1728B52AA6E4}">
                <adec:decorative xmlns:adec="http://schemas.microsoft.com/office/drawing/2017/decorative"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2" name="Slide Number Placeholder 21">
            <a:extLst>
              <a:ext uri="{FF2B5EF4-FFF2-40B4-BE49-F238E27FC236}">
                <a16:creationId xmlns:a16="http://schemas.microsoft.com/office/drawing/2014/main" id="{8F6F6586-42C9-4B51-A82B-5FC75BEA6DC3}"/>
              </a:ext>
            </a:extLst>
          </p:cNvPr>
          <p:cNvSpPr>
            <a:spLocks noGrp="1"/>
          </p:cNvSpPr>
          <p:nvPr>
            <p:ph type="sldNum" sz="quarter" idx="17"/>
          </p:nvPr>
        </p:nvSpPr>
        <p:spPr/>
        <p:txBody>
          <a:bodyPr/>
          <a:lstStyle/>
          <a:p>
            <a:r>
              <a:rPr lang="en-US" dirty="0"/>
              <a:t>1</a:t>
            </a:r>
          </a:p>
        </p:txBody>
      </p:sp>
      <p:pic>
        <p:nvPicPr>
          <p:cNvPr id="10" name="Picture 9">
            <a:extLst>
              <a:ext uri="{FF2B5EF4-FFF2-40B4-BE49-F238E27FC236}">
                <a16:creationId xmlns:a16="http://schemas.microsoft.com/office/drawing/2014/main" id="{529678B1-58EB-4CC5-943A-310F49CE2BAB}"/>
              </a:ext>
            </a:extLst>
          </p:cNvPr>
          <p:cNvPicPr>
            <a:picLocks noChangeAspect="1"/>
          </p:cNvPicPr>
          <p:nvPr/>
        </p:nvPicPr>
        <p:blipFill>
          <a:blip r:embed="rId5"/>
          <a:stretch>
            <a:fillRect/>
          </a:stretch>
        </p:blipFill>
        <p:spPr>
          <a:xfrm>
            <a:off x="26891" y="6850"/>
            <a:ext cx="3173509" cy="1499697"/>
          </a:xfrm>
          <a:prstGeom prst="rect">
            <a:avLst/>
          </a:prstGeom>
        </p:spPr>
      </p:pic>
      <p:sp>
        <p:nvSpPr>
          <p:cNvPr id="20" name="Rectangle 19">
            <a:extLst>
              <a:ext uri="{FF2B5EF4-FFF2-40B4-BE49-F238E27FC236}">
                <a16:creationId xmlns:a16="http://schemas.microsoft.com/office/drawing/2014/main" id="{8A41E65E-BBBB-41C1-B4AB-432C4C72E1A0}"/>
              </a:ext>
            </a:extLst>
          </p:cNvPr>
          <p:cNvSpPr/>
          <p:nvPr/>
        </p:nvSpPr>
        <p:spPr>
          <a:xfrm>
            <a:off x="-1" y="5525229"/>
            <a:ext cx="12192000" cy="102187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a:extLst>
              <a:ext uri="{FF2B5EF4-FFF2-40B4-BE49-F238E27FC236}">
                <a16:creationId xmlns:a16="http://schemas.microsoft.com/office/drawing/2014/main" id="{7947D38A-6FF2-45A7-897A-C477E4862F60}"/>
              </a:ext>
            </a:extLst>
          </p:cNvPr>
          <p:cNvSpPr txBox="1"/>
          <p:nvPr/>
        </p:nvSpPr>
        <p:spPr>
          <a:xfrm>
            <a:off x="137219" y="5550833"/>
            <a:ext cx="11917560" cy="1015663"/>
          </a:xfrm>
          <a:prstGeom prst="rect">
            <a:avLst/>
          </a:prstGeom>
          <a:noFill/>
        </p:spPr>
        <p:txBody>
          <a:bodyPr wrap="square" rtlCol="0">
            <a:spAutoFit/>
          </a:bodyPr>
          <a:lstStyle/>
          <a:p>
            <a:pPr algn="ctr"/>
            <a:r>
              <a:rPr lang="en-IN" sz="3600" b="1" dirty="0">
                <a:solidFill>
                  <a:srgbClr val="FFFF00"/>
                </a:solidFill>
                <a:latin typeface="Cambria Math" panose="02040503050406030204" pitchFamily="18" charset="0"/>
                <a:ea typeface="Cambria Math" panose="02040503050406030204" pitchFamily="18" charset="0"/>
              </a:rPr>
              <a:t>MBA – FOOD &amp; AGRIBUSINESS </a:t>
            </a:r>
          </a:p>
          <a:p>
            <a:pPr algn="ctr"/>
            <a:r>
              <a:rPr lang="en-IN" sz="2400" b="1" dirty="0">
                <a:solidFill>
                  <a:srgbClr val="FFFF00"/>
                </a:solidFill>
                <a:latin typeface="Cambria Math" panose="02040503050406030204" pitchFamily="18" charset="0"/>
                <a:ea typeface="Cambria Math" panose="02040503050406030204" pitchFamily="18" charset="0"/>
              </a:rPr>
              <a:t>100 % PLACEMENT RECORD IN TOP BRANDS</a:t>
            </a:r>
          </a:p>
        </p:txBody>
      </p:sp>
    </p:spTree>
    <p:extLst>
      <p:ext uri="{BB962C8B-B14F-4D97-AF65-F5344CB8AC3E}">
        <p14:creationId xmlns:p14="http://schemas.microsoft.com/office/powerpoint/2010/main" val="614132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0D1FE0-A6F0-40C8-A5AB-E13D28CA253B}"/>
              </a:ext>
            </a:extLst>
          </p:cNvPr>
          <p:cNvSpPr>
            <a:spLocks noGrp="1"/>
          </p:cNvSpPr>
          <p:nvPr>
            <p:ph type="sldNum" sz="quarter" idx="11"/>
          </p:nvPr>
        </p:nvSpPr>
        <p:spPr>
          <a:xfrm>
            <a:off x="11565034" y="6413649"/>
            <a:ext cx="642731" cy="407804"/>
          </a:xfrm>
        </p:spPr>
        <p:txBody>
          <a:bodyPr/>
          <a:lstStyle/>
          <a:p>
            <a:fld id="{8C2E478F-E849-4A8C-AF1F-CBCC78A7CBFA}" type="slidenum">
              <a:rPr lang="en-US" smtClean="0"/>
              <a:pPr/>
              <a:t>10</a:t>
            </a:fld>
            <a:endParaRPr lang="en-US" dirty="0"/>
          </a:p>
        </p:txBody>
      </p:sp>
      <p:graphicFrame>
        <p:nvGraphicFramePr>
          <p:cNvPr id="4" name="Table 3">
            <a:extLst>
              <a:ext uri="{FF2B5EF4-FFF2-40B4-BE49-F238E27FC236}">
                <a16:creationId xmlns:a16="http://schemas.microsoft.com/office/drawing/2014/main" id="{26104364-D5D0-4854-8EB7-268FD12E20FE}"/>
              </a:ext>
            </a:extLst>
          </p:cNvPr>
          <p:cNvGraphicFramePr>
            <a:graphicFrameLocks noGrp="1"/>
          </p:cNvGraphicFramePr>
          <p:nvPr>
            <p:extLst>
              <p:ext uri="{D42A27DB-BD31-4B8C-83A1-F6EECF244321}">
                <p14:modId xmlns:p14="http://schemas.microsoft.com/office/powerpoint/2010/main" val="1859478103"/>
              </p:ext>
            </p:extLst>
          </p:nvPr>
        </p:nvGraphicFramePr>
        <p:xfrm>
          <a:off x="815821" y="529004"/>
          <a:ext cx="2834139" cy="546638"/>
        </p:xfrm>
        <a:graphic>
          <a:graphicData uri="http://schemas.openxmlformats.org/drawingml/2006/table">
            <a:tbl>
              <a:tblPr firstRow="1" bandRow="1">
                <a:tableStyleId>{073A0DAA-6AF3-43AB-8588-CEC1D06C72B9}</a:tableStyleId>
              </a:tblPr>
              <a:tblGrid>
                <a:gridCol w="2834139">
                  <a:extLst>
                    <a:ext uri="{9D8B030D-6E8A-4147-A177-3AD203B41FA5}">
                      <a16:colId xmlns:a16="http://schemas.microsoft.com/office/drawing/2014/main" val="2294523910"/>
                    </a:ext>
                  </a:extLst>
                </a:gridCol>
              </a:tblGrid>
              <a:tr h="546638">
                <a:tc>
                  <a:txBody>
                    <a:bodyPr/>
                    <a:lstStyle/>
                    <a:p>
                      <a:pPr algn="ctr"/>
                      <a:r>
                        <a:rPr lang="en-US"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FARM MACHINERY</a:t>
                      </a:r>
                      <a:endParaRPr lang="ru-RU"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5" name="TextBox 4">
            <a:extLst>
              <a:ext uri="{FF2B5EF4-FFF2-40B4-BE49-F238E27FC236}">
                <a16:creationId xmlns:a16="http://schemas.microsoft.com/office/drawing/2014/main" id="{E638ACEA-E706-48C2-AB4A-36C74827BA25}"/>
              </a:ext>
            </a:extLst>
          </p:cNvPr>
          <p:cNvSpPr txBox="1"/>
          <p:nvPr/>
        </p:nvSpPr>
        <p:spPr>
          <a:xfrm>
            <a:off x="815821" y="1419060"/>
            <a:ext cx="3429361" cy="400110"/>
          </a:xfrm>
          <a:prstGeom prst="rect">
            <a:avLst/>
          </a:prstGeom>
          <a:noFill/>
        </p:spPr>
        <p:txBody>
          <a:bodyPr wrap="square">
            <a:spAutoFit/>
          </a:bodyPr>
          <a:lstStyle/>
          <a:p>
            <a:r>
              <a:rPr lang="en-US" sz="2000" dirty="0"/>
              <a:t>TOP RECUITERS</a:t>
            </a:r>
            <a:endParaRPr lang="en-IN" sz="2000" dirty="0"/>
          </a:p>
        </p:txBody>
      </p:sp>
      <p:sp>
        <p:nvSpPr>
          <p:cNvPr id="6" name="Speech Bubble: Rectangle 5">
            <a:extLst>
              <a:ext uri="{FF2B5EF4-FFF2-40B4-BE49-F238E27FC236}">
                <a16:creationId xmlns:a16="http://schemas.microsoft.com/office/drawing/2014/main" id="{12B8D04B-1193-4108-9E69-67DB866A8FA3}"/>
              </a:ext>
            </a:extLst>
          </p:cNvPr>
          <p:cNvSpPr/>
          <p:nvPr/>
        </p:nvSpPr>
        <p:spPr>
          <a:xfrm>
            <a:off x="908714" y="1828124"/>
            <a:ext cx="2142131" cy="1415281"/>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7" name="Picture 6">
            <a:extLst>
              <a:ext uri="{FF2B5EF4-FFF2-40B4-BE49-F238E27FC236}">
                <a16:creationId xmlns:a16="http://schemas.microsoft.com/office/drawing/2014/main" id="{BE0208DD-46C1-43B5-A4A7-1A14BC022D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230" t="4536" r="15442" b="2130"/>
          <a:stretch/>
        </p:blipFill>
        <p:spPr bwMode="auto">
          <a:xfrm>
            <a:off x="1297645" y="2107873"/>
            <a:ext cx="1211672" cy="855785"/>
          </a:xfrm>
          <a:prstGeom prst="rect">
            <a:avLst/>
          </a:prstGeom>
          <a:noFill/>
        </p:spPr>
      </p:pic>
      <p:graphicFrame>
        <p:nvGraphicFramePr>
          <p:cNvPr id="8" name="Table 7">
            <a:extLst>
              <a:ext uri="{FF2B5EF4-FFF2-40B4-BE49-F238E27FC236}">
                <a16:creationId xmlns:a16="http://schemas.microsoft.com/office/drawing/2014/main" id="{4C4F994A-96EE-47BE-A428-9CF474A6F546}"/>
              </a:ext>
            </a:extLst>
          </p:cNvPr>
          <p:cNvGraphicFramePr>
            <a:graphicFrameLocks noGrp="1"/>
          </p:cNvGraphicFramePr>
          <p:nvPr>
            <p:extLst>
              <p:ext uri="{D42A27DB-BD31-4B8C-83A1-F6EECF244321}">
                <p14:modId xmlns:p14="http://schemas.microsoft.com/office/powerpoint/2010/main" val="1458370643"/>
              </p:ext>
            </p:extLst>
          </p:nvPr>
        </p:nvGraphicFramePr>
        <p:xfrm>
          <a:off x="4058641" y="529004"/>
          <a:ext cx="3167405" cy="546638"/>
        </p:xfrm>
        <a:graphic>
          <a:graphicData uri="http://schemas.openxmlformats.org/drawingml/2006/table">
            <a:tbl>
              <a:tblPr firstRow="1" bandRow="1">
                <a:tableStyleId>{073A0DAA-6AF3-43AB-8588-CEC1D06C72B9}</a:tableStyleId>
              </a:tblPr>
              <a:tblGrid>
                <a:gridCol w="3167405">
                  <a:extLst>
                    <a:ext uri="{9D8B030D-6E8A-4147-A177-3AD203B41FA5}">
                      <a16:colId xmlns:a16="http://schemas.microsoft.com/office/drawing/2014/main" val="2294523910"/>
                    </a:ext>
                  </a:extLst>
                </a:gridCol>
              </a:tblGrid>
              <a:tr h="546638">
                <a:tc>
                  <a:txBody>
                    <a:bodyPr/>
                    <a:lstStyle/>
                    <a:p>
                      <a:pPr algn="ctr"/>
                      <a:r>
                        <a:rPr lang="en-US"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FINANCE</a:t>
                      </a:r>
                      <a:endParaRPr lang="ru-RU"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9" name="TextBox 8">
            <a:extLst>
              <a:ext uri="{FF2B5EF4-FFF2-40B4-BE49-F238E27FC236}">
                <a16:creationId xmlns:a16="http://schemas.microsoft.com/office/drawing/2014/main" id="{A22503EF-149F-42DA-9D65-869555394DD4}"/>
              </a:ext>
            </a:extLst>
          </p:cNvPr>
          <p:cNvSpPr txBox="1"/>
          <p:nvPr/>
        </p:nvSpPr>
        <p:spPr>
          <a:xfrm>
            <a:off x="4081847" y="1131127"/>
            <a:ext cx="3429361" cy="400110"/>
          </a:xfrm>
          <a:prstGeom prst="rect">
            <a:avLst/>
          </a:prstGeom>
          <a:noFill/>
        </p:spPr>
        <p:txBody>
          <a:bodyPr wrap="square">
            <a:spAutoFit/>
          </a:bodyPr>
          <a:lstStyle/>
          <a:p>
            <a:r>
              <a:rPr lang="en-US" sz="2000" dirty="0"/>
              <a:t>TOP RECUITERS</a:t>
            </a:r>
            <a:endParaRPr lang="en-IN" sz="2000" dirty="0"/>
          </a:p>
        </p:txBody>
      </p:sp>
      <p:sp>
        <p:nvSpPr>
          <p:cNvPr id="10" name="Speech Bubble: Rectangle 9">
            <a:extLst>
              <a:ext uri="{FF2B5EF4-FFF2-40B4-BE49-F238E27FC236}">
                <a16:creationId xmlns:a16="http://schemas.microsoft.com/office/drawing/2014/main" id="{868533C5-550D-4DA4-A83A-10ABA7C99DB5}"/>
              </a:ext>
            </a:extLst>
          </p:cNvPr>
          <p:cNvSpPr/>
          <p:nvPr/>
        </p:nvSpPr>
        <p:spPr>
          <a:xfrm>
            <a:off x="4353435" y="1804639"/>
            <a:ext cx="2404871" cy="1495843"/>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11" name="Picture 10" descr="IFCI Venture Capital Fund Ltd. | IFCI">
            <a:extLst>
              <a:ext uri="{FF2B5EF4-FFF2-40B4-BE49-F238E27FC236}">
                <a16:creationId xmlns:a16="http://schemas.microsoft.com/office/drawing/2014/main" id="{919D1888-D1F9-49B8-AEA4-ADE003B73349}"/>
              </a:ext>
            </a:extLst>
          </p:cNvPr>
          <p:cNvPicPr>
            <a:picLocks noChangeAspect="1"/>
          </p:cNvPicPr>
          <p:nvPr/>
        </p:nvPicPr>
        <p:blipFill rotWithShape="1">
          <a:blip r:embed="rId4">
            <a:extLst>
              <a:ext uri="{28A0092B-C50C-407E-A947-70E740481C1C}">
                <a14:useLocalDpi xmlns:a14="http://schemas.microsoft.com/office/drawing/2010/main" val="0"/>
              </a:ext>
            </a:extLst>
          </a:blip>
          <a:srcRect l="18531" r="15028"/>
          <a:stretch/>
        </p:blipFill>
        <p:spPr bwMode="auto">
          <a:xfrm>
            <a:off x="4514264" y="1939294"/>
            <a:ext cx="899560" cy="894970"/>
          </a:xfrm>
          <a:prstGeom prst="rect">
            <a:avLst/>
          </a:prstGeom>
          <a:noFill/>
          <a:ln>
            <a:noFill/>
          </a:ln>
          <a:extLst>
            <a:ext uri="{53640926-AAD7-44D8-BBD7-CCE9431645EC}">
              <a14:shadowObscured xmlns:a14="http://schemas.microsoft.com/office/drawing/2010/main"/>
            </a:ext>
          </a:extLst>
        </p:spPr>
      </p:pic>
      <p:pic>
        <p:nvPicPr>
          <p:cNvPr id="12" name="Picture 11" descr="NCML diversifies portfolio, rebrands as National Commodities Management  Services Limited - Agriculture Post">
            <a:extLst>
              <a:ext uri="{FF2B5EF4-FFF2-40B4-BE49-F238E27FC236}">
                <a16:creationId xmlns:a16="http://schemas.microsoft.com/office/drawing/2014/main" id="{562995E1-6556-4122-91D5-17B65C383608}"/>
              </a:ext>
            </a:extLst>
          </p:cNvPr>
          <p:cNvPicPr>
            <a:picLocks noChangeAspect="1"/>
          </p:cNvPicPr>
          <p:nvPr/>
        </p:nvPicPr>
        <p:blipFill rotWithShape="1">
          <a:blip r:embed="rId5">
            <a:extLst>
              <a:ext uri="{28A0092B-C50C-407E-A947-70E740481C1C}">
                <a14:useLocalDpi xmlns:a14="http://schemas.microsoft.com/office/drawing/2010/main" val="0"/>
              </a:ext>
            </a:extLst>
          </a:blip>
          <a:srcRect l="14650" t="20985" r="21936" b="37135"/>
          <a:stretch/>
        </p:blipFill>
        <p:spPr bwMode="auto">
          <a:xfrm>
            <a:off x="5421547" y="2031449"/>
            <a:ext cx="1094585" cy="667319"/>
          </a:xfrm>
          <a:prstGeom prst="rect">
            <a:avLst/>
          </a:prstGeom>
          <a:noFill/>
        </p:spPr>
      </p:pic>
      <p:graphicFrame>
        <p:nvGraphicFramePr>
          <p:cNvPr id="13" name="Table 12">
            <a:extLst>
              <a:ext uri="{FF2B5EF4-FFF2-40B4-BE49-F238E27FC236}">
                <a16:creationId xmlns:a16="http://schemas.microsoft.com/office/drawing/2014/main" id="{99393225-5C94-4AEA-8A43-5640C9D4F2F9}"/>
              </a:ext>
            </a:extLst>
          </p:cNvPr>
          <p:cNvGraphicFramePr>
            <a:graphicFrameLocks noGrp="1"/>
          </p:cNvGraphicFramePr>
          <p:nvPr>
            <p:extLst>
              <p:ext uri="{D42A27DB-BD31-4B8C-83A1-F6EECF244321}">
                <p14:modId xmlns:p14="http://schemas.microsoft.com/office/powerpoint/2010/main" val="512139178"/>
              </p:ext>
            </p:extLst>
          </p:nvPr>
        </p:nvGraphicFramePr>
        <p:xfrm>
          <a:off x="7793226" y="529004"/>
          <a:ext cx="3167405" cy="546638"/>
        </p:xfrm>
        <a:graphic>
          <a:graphicData uri="http://schemas.openxmlformats.org/drawingml/2006/table">
            <a:tbl>
              <a:tblPr firstRow="1" bandRow="1">
                <a:tableStyleId>{073A0DAA-6AF3-43AB-8588-CEC1D06C72B9}</a:tableStyleId>
              </a:tblPr>
              <a:tblGrid>
                <a:gridCol w="3167405">
                  <a:extLst>
                    <a:ext uri="{9D8B030D-6E8A-4147-A177-3AD203B41FA5}">
                      <a16:colId xmlns:a16="http://schemas.microsoft.com/office/drawing/2014/main" val="2294523910"/>
                    </a:ext>
                  </a:extLst>
                </a:gridCol>
              </a:tblGrid>
              <a:tr h="546638">
                <a:tc>
                  <a:txBody>
                    <a:bodyPr/>
                    <a:lstStyle/>
                    <a:p>
                      <a:pPr algn="ctr"/>
                      <a:r>
                        <a:rPr lang="en-US"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CONSULTING</a:t>
                      </a:r>
                      <a:endParaRPr lang="ru-RU" sz="20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14" name="TextBox 13">
            <a:extLst>
              <a:ext uri="{FF2B5EF4-FFF2-40B4-BE49-F238E27FC236}">
                <a16:creationId xmlns:a16="http://schemas.microsoft.com/office/drawing/2014/main" id="{3A2B3DF4-2D4D-4ABE-B95A-832871CF7DF5}"/>
              </a:ext>
            </a:extLst>
          </p:cNvPr>
          <p:cNvSpPr txBox="1"/>
          <p:nvPr/>
        </p:nvSpPr>
        <p:spPr>
          <a:xfrm>
            <a:off x="7788151" y="1186612"/>
            <a:ext cx="3429361" cy="400110"/>
          </a:xfrm>
          <a:prstGeom prst="rect">
            <a:avLst/>
          </a:prstGeom>
          <a:noFill/>
        </p:spPr>
        <p:txBody>
          <a:bodyPr wrap="square">
            <a:spAutoFit/>
          </a:bodyPr>
          <a:lstStyle/>
          <a:p>
            <a:r>
              <a:rPr lang="en-US" sz="2000" dirty="0"/>
              <a:t>TOP RECUITERS</a:t>
            </a:r>
            <a:endParaRPr lang="en-IN" sz="2000" dirty="0"/>
          </a:p>
        </p:txBody>
      </p:sp>
      <p:sp>
        <p:nvSpPr>
          <p:cNvPr id="15" name="Speech Bubble: Rectangle 14">
            <a:extLst>
              <a:ext uri="{FF2B5EF4-FFF2-40B4-BE49-F238E27FC236}">
                <a16:creationId xmlns:a16="http://schemas.microsoft.com/office/drawing/2014/main" id="{8FB88663-D3F7-4D47-9D70-6BACF599419F}"/>
              </a:ext>
            </a:extLst>
          </p:cNvPr>
          <p:cNvSpPr/>
          <p:nvPr/>
        </p:nvSpPr>
        <p:spPr>
          <a:xfrm>
            <a:off x="7856418" y="1680990"/>
            <a:ext cx="2580841" cy="2306548"/>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16" name="Picture 8" descr="IACG – Innovations | Collaborations | Solutions">
            <a:extLst>
              <a:ext uri="{FF2B5EF4-FFF2-40B4-BE49-F238E27FC236}">
                <a16:creationId xmlns:a16="http://schemas.microsoft.com/office/drawing/2014/main" id="{789EC194-323B-41A3-BCE8-8451966B5E6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0215" y="1934478"/>
            <a:ext cx="783914" cy="48687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6246519-EEEE-483D-8DE7-CF4B2B27AE11}"/>
              </a:ext>
            </a:extLst>
          </p:cNvPr>
          <p:cNvPicPr>
            <a:picLocks noChangeAspect="1"/>
          </p:cNvPicPr>
          <p:nvPr/>
        </p:nvPicPr>
        <p:blipFill>
          <a:blip r:embed="rId7"/>
          <a:stretch>
            <a:fillRect/>
          </a:stretch>
        </p:blipFill>
        <p:spPr>
          <a:xfrm>
            <a:off x="9174558" y="1916959"/>
            <a:ext cx="942573" cy="486876"/>
          </a:xfrm>
          <a:prstGeom prst="rect">
            <a:avLst/>
          </a:prstGeom>
        </p:spPr>
      </p:pic>
      <p:pic>
        <p:nvPicPr>
          <p:cNvPr id="18" name="Picture 46" descr="nafed logo">
            <a:extLst>
              <a:ext uri="{FF2B5EF4-FFF2-40B4-BE49-F238E27FC236}">
                <a16:creationId xmlns:a16="http://schemas.microsoft.com/office/drawing/2014/main" id="{D7ED2081-231C-4037-99B3-8D1BE6B86E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5374" y="2900919"/>
            <a:ext cx="1284752" cy="74725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Potato and Onion Market Intelligence by SFAC and Agriwatch">
            <a:extLst>
              <a:ext uri="{FF2B5EF4-FFF2-40B4-BE49-F238E27FC236}">
                <a16:creationId xmlns:a16="http://schemas.microsoft.com/office/drawing/2014/main" id="{2FB74CFB-858B-493B-8175-2CB46AE5B5D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174558" y="2952532"/>
            <a:ext cx="1152626" cy="399323"/>
          </a:xfrm>
          <a:prstGeom prst="rect">
            <a:avLst/>
          </a:prstGeom>
          <a:noFill/>
        </p:spPr>
      </p:pic>
      <p:graphicFrame>
        <p:nvGraphicFramePr>
          <p:cNvPr id="20" name="Table 19">
            <a:extLst>
              <a:ext uri="{FF2B5EF4-FFF2-40B4-BE49-F238E27FC236}">
                <a16:creationId xmlns:a16="http://schemas.microsoft.com/office/drawing/2014/main" id="{78A79859-3E26-4137-9326-9A223D29CE2F}"/>
              </a:ext>
            </a:extLst>
          </p:cNvPr>
          <p:cNvGraphicFramePr>
            <a:graphicFrameLocks noGrp="1"/>
          </p:cNvGraphicFramePr>
          <p:nvPr>
            <p:extLst>
              <p:ext uri="{D42A27DB-BD31-4B8C-83A1-F6EECF244321}">
                <p14:modId xmlns:p14="http://schemas.microsoft.com/office/powerpoint/2010/main" val="1038965802"/>
              </p:ext>
            </p:extLst>
          </p:nvPr>
        </p:nvGraphicFramePr>
        <p:xfrm>
          <a:off x="891236" y="3763018"/>
          <a:ext cx="3167405" cy="546638"/>
        </p:xfrm>
        <a:graphic>
          <a:graphicData uri="http://schemas.openxmlformats.org/drawingml/2006/table">
            <a:tbl>
              <a:tblPr firstRow="1" bandRow="1">
                <a:tableStyleId>{073A0DAA-6AF3-43AB-8588-CEC1D06C72B9}</a:tableStyleId>
              </a:tblPr>
              <a:tblGrid>
                <a:gridCol w="3167405">
                  <a:extLst>
                    <a:ext uri="{9D8B030D-6E8A-4147-A177-3AD203B41FA5}">
                      <a16:colId xmlns:a16="http://schemas.microsoft.com/office/drawing/2014/main" val="2294523910"/>
                    </a:ext>
                  </a:extLst>
                </a:gridCol>
              </a:tblGrid>
              <a:tr h="546638">
                <a:tc>
                  <a:txBody>
                    <a:bodyPr/>
                    <a:lstStyle/>
                    <a:p>
                      <a:pPr algn="ctr"/>
                      <a:r>
                        <a:rPr lang="en-US"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IT/E-COMMERCE</a:t>
                      </a:r>
                      <a:endParaRPr lang="ru-RU"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21" name="TextBox 20">
            <a:extLst>
              <a:ext uri="{FF2B5EF4-FFF2-40B4-BE49-F238E27FC236}">
                <a16:creationId xmlns:a16="http://schemas.microsoft.com/office/drawing/2014/main" id="{2C2B384D-C4D5-41DC-A622-A9E0711F9954}"/>
              </a:ext>
            </a:extLst>
          </p:cNvPr>
          <p:cNvSpPr txBox="1"/>
          <p:nvPr/>
        </p:nvSpPr>
        <p:spPr>
          <a:xfrm>
            <a:off x="815821" y="4409617"/>
            <a:ext cx="3429361" cy="400110"/>
          </a:xfrm>
          <a:prstGeom prst="rect">
            <a:avLst/>
          </a:prstGeom>
          <a:noFill/>
        </p:spPr>
        <p:txBody>
          <a:bodyPr wrap="square">
            <a:spAutoFit/>
          </a:bodyPr>
          <a:lstStyle/>
          <a:p>
            <a:r>
              <a:rPr lang="en-US" sz="2000" dirty="0"/>
              <a:t>TOP RECUITERS</a:t>
            </a:r>
            <a:endParaRPr lang="en-IN" sz="2000" dirty="0"/>
          </a:p>
        </p:txBody>
      </p:sp>
      <p:sp>
        <p:nvSpPr>
          <p:cNvPr id="22" name="Speech Bubble: Rectangle 21">
            <a:extLst>
              <a:ext uri="{FF2B5EF4-FFF2-40B4-BE49-F238E27FC236}">
                <a16:creationId xmlns:a16="http://schemas.microsoft.com/office/drawing/2014/main" id="{E49A59B6-E0C3-40D2-BAF5-C8A0D815C34A}"/>
              </a:ext>
            </a:extLst>
          </p:cNvPr>
          <p:cNvSpPr/>
          <p:nvPr/>
        </p:nvSpPr>
        <p:spPr>
          <a:xfrm>
            <a:off x="994929" y="4810768"/>
            <a:ext cx="1480009" cy="1486673"/>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23" name="Picture 22" descr="Reliance Jio Krishi App For Farmers - Gizbot News">
            <a:extLst>
              <a:ext uri="{FF2B5EF4-FFF2-40B4-BE49-F238E27FC236}">
                <a16:creationId xmlns:a16="http://schemas.microsoft.com/office/drawing/2014/main" id="{59056920-98D2-43C8-9DAB-666DCD5211F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3536" t="4939" r="29479" b="13104"/>
          <a:stretch/>
        </p:blipFill>
        <p:spPr bwMode="auto">
          <a:xfrm>
            <a:off x="1173710" y="5091793"/>
            <a:ext cx="1059180" cy="975360"/>
          </a:xfrm>
          <a:prstGeom prst="rect">
            <a:avLst/>
          </a:prstGeom>
          <a:noFill/>
        </p:spPr>
      </p:pic>
      <p:sp>
        <p:nvSpPr>
          <p:cNvPr id="24" name="Rectangle 23">
            <a:extLst>
              <a:ext uri="{FF2B5EF4-FFF2-40B4-BE49-F238E27FC236}">
                <a16:creationId xmlns:a16="http://schemas.microsoft.com/office/drawing/2014/main" id="{A559E71A-165F-4511-9D5A-777056834803}"/>
              </a:ext>
              <a:ext uri="{C183D7F6-B498-43B3-948B-1728B52AA6E4}">
                <adec:decorative xmlns:adec="http://schemas.microsoft.com/office/drawing/2017/decorative" val="1"/>
              </a:ext>
            </a:extLst>
          </p:cNvPr>
          <p:cNvSpPr/>
          <p:nvPr/>
        </p:nvSpPr>
        <p:spPr>
          <a:xfrm flipH="1">
            <a:off x="195060" y="172905"/>
            <a:ext cx="11765609" cy="6564557"/>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36360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623CE4-3F8D-453B-80BE-90C8E2C55536}"/>
              </a:ext>
            </a:extLst>
          </p:cNvPr>
          <p:cNvSpPr txBox="1"/>
          <p:nvPr/>
        </p:nvSpPr>
        <p:spPr>
          <a:xfrm>
            <a:off x="2489889" y="985625"/>
            <a:ext cx="783476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FIRST TIME RECRUITERS WHO VISITED ISAB </a:t>
            </a:r>
            <a:endParaRPr lang="en-IN" sz="2800" dirty="0">
              <a:latin typeface="Times New Roman" panose="02020603050405020304" pitchFamily="18" charset="0"/>
              <a:cs typeface="Times New Roman" panose="02020603050405020304" pitchFamily="18" charset="0"/>
            </a:endParaRPr>
          </a:p>
        </p:txBody>
      </p:sp>
      <p:pic>
        <p:nvPicPr>
          <p:cNvPr id="7" name="Picture 6" descr="PI Industries Reports 14% Yoy Growth In PAT For Q3 FY22; Sto">
            <a:extLst>
              <a:ext uri="{FF2B5EF4-FFF2-40B4-BE49-F238E27FC236}">
                <a16:creationId xmlns:a16="http://schemas.microsoft.com/office/drawing/2014/main" id="{F3BE7994-4365-419D-9A37-F326356163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154" y="2453641"/>
            <a:ext cx="1204855" cy="975359"/>
          </a:xfrm>
          <a:prstGeom prst="rect">
            <a:avLst/>
          </a:prstGeom>
          <a:noFill/>
        </p:spPr>
      </p:pic>
      <p:pic>
        <p:nvPicPr>
          <p:cNvPr id="8" name="Picture 7" descr="Reliance Jio Krishi App For Farmers - Gizbot News">
            <a:extLst>
              <a:ext uri="{FF2B5EF4-FFF2-40B4-BE49-F238E27FC236}">
                <a16:creationId xmlns:a16="http://schemas.microsoft.com/office/drawing/2014/main" id="{B5590E40-0C27-43AA-931D-8D26BC5E39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36" t="4939" r="29479" b="13104"/>
          <a:stretch/>
        </p:blipFill>
        <p:spPr bwMode="auto">
          <a:xfrm>
            <a:off x="2489889" y="2453640"/>
            <a:ext cx="1059180" cy="975360"/>
          </a:xfrm>
          <a:prstGeom prst="rect">
            <a:avLst/>
          </a:prstGeom>
          <a:noFill/>
        </p:spPr>
      </p:pic>
      <p:pic>
        <p:nvPicPr>
          <p:cNvPr id="9" name="Picture 4" descr="Absolute Foods – an Unreasonable company">
            <a:extLst>
              <a:ext uri="{FF2B5EF4-FFF2-40B4-BE49-F238E27FC236}">
                <a16:creationId xmlns:a16="http://schemas.microsoft.com/office/drawing/2014/main" id="{FF5B49DD-BCD8-40DE-A547-1D5DABD157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5158" y="2668219"/>
            <a:ext cx="2481262" cy="6300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Mooo.Farm | Agriculture | F6S Profile">
            <a:extLst>
              <a:ext uri="{FF2B5EF4-FFF2-40B4-BE49-F238E27FC236}">
                <a16:creationId xmlns:a16="http://schemas.microsoft.com/office/drawing/2014/main" id="{A87C93EB-63F8-4BB3-B7B7-3F65339CF0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187" t="15678" r="10507" b="14760"/>
          <a:stretch/>
        </p:blipFill>
        <p:spPr bwMode="auto">
          <a:xfrm>
            <a:off x="8753689" y="2564683"/>
            <a:ext cx="1059180" cy="917095"/>
          </a:xfrm>
          <a:prstGeom prst="rect">
            <a:avLst/>
          </a:prstGeom>
          <a:noFill/>
        </p:spPr>
      </p:pic>
      <p:pic>
        <p:nvPicPr>
          <p:cNvPr id="11" name="Picture 10" descr="Swades Foundation joins the nation&amp;amp;#39;s fight against COVID-19">
            <a:extLst>
              <a:ext uri="{FF2B5EF4-FFF2-40B4-BE49-F238E27FC236}">
                <a16:creationId xmlns:a16="http://schemas.microsoft.com/office/drawing/2014/main" id="{E37BFCBD-13AD-4865-9826-B8A70513B0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942990" y="2626283"/>
            <a:ext cx="1874604" cy="859193"/>
          </a:xfrm>
          <a:prstGeom prst="rect">
            <a:avLst/>
          </a:prstGeom>
          <a:noFill/>
        </p:spPr>
      </p:pic>
      <p:pic>
        <p:nvPicPr>
          <p:cNvPr id="13" name="Picture 12">
            <a:extLst>
              <a:ext uri="{FF2B5EF4-FFF2-40B4-BE49-F238E27FC236}">
                <a16:creationId xmlns:a16="http://schemas.microsoft.com/office/drawing/2014/main" id="{C71726E1-E1E1-4D3C-BFD3-805AF51186BB}"/>
              </a:ext>
            </a:extLst>
          </p:cNvPr>
          <p:cNvPicPr>
            <a:picLocks noChangeAspect="1"/>
          </p:cNvPicPr>
          <p:nvPr/>
        </p:nvPicPr>
        <p:blipFill>
          <a:blip r:embed="rId8"/>
          <a:stretch>
            <a:fillRect/>
          </a:stretch>
        </p:blipFill>
        <p:spPr>
          <a:xfrm>
            <a:off x="657859" y="3864094"/>
            <a:ext cx="1323447" cy="1046794"/>
          </a:xfrm>
          <a:prstGeom prst="rect">
            <a:avLst/>
          </a:prstGeom>
        </p:spPr>
      </p:pic>
      <p:pic>
        <p:nvPicPr>
          <p:cNvPr id="14" name="Picture 13">
            <a:extLst>
              <a:ext uri="{FF2B5EF4-FFF2-40B4-BE49-F238E27FC236}">
                <a16:creationId xmlns:a16="http://schemas.microsoft.com/office/drawing/2014/main" id="{AF922BE7-C058-409C-A25B-64FC26C65CCC}"/>
              </a:ext>
            </a:extLst>
          </p:cNvPr>
          <p:cNvPicPr>
            <a:picLocks noChangeAspect="1"/>
          </p:cNvPicPr>
          <p:nvPr/>
        </p:nvPicPr>
        <p:blipFill>
          <a:blip r:embed="rId9"/>
          <a:stretch>
            <a:fillRect/>
          </a:stretch>
        </p:blipFill>
        <p:spPr>
          <a:xfrm>
            <a:off x="9812869" y="3894064"/>
            <a:ext cx="1721272" cy="889105"/>
          </a:xfrm>
          <a:prstGeom prst="rect">
            <a:avLst/>
          </a:prstGeom>
        </p:spPr>
      </p:pic>
      <p:pic>
        <p:nvPicPr>
          <p:cNvPr id="15" name="Picture 8" descr="IACG – Innovations | Collaborations | Solutions">
            <a:extLst>
              <a:ext uri="{FF2B5EF4-FFF2-40B4-BE49-F238E27FC236}">
                <a16:creationId xmlns:a16="http://schemas.microsoft.com/office/drawing/2014/main" id="{8A3D8576-C18C-49B6-9B67-1BFFDFB82E9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57219" y="3995578"/>
            <a:ext cx="1515303" cy="71362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DeHaat – an Unreasonable company">
            <a:extLst>
              <a:ext uri="{FF2B5EF4-FFF2-40B4-BE49-F238E27FC236}">
                <a16:creationId xmlns:a16="http://schemas.microsoft.com/office/drawing/2014/main" id="{D2765603-06F4-4B3C-9807-FFEC4716A35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61827" y="4065774"/>
            <a:ext cx="1515304" cy="643433"/>
          </a:xfrm>
          <a:prstGeom prst="rect">
            <a:avLst/>
          </a:prstGeom>
          <a:noFill/>
        </p:spPr>
      </p:pic>
      <p:pic>
        <p:nvPicPr>
          <p:cNvPr id="20" name="Picture 19" descr="Potato and Onion Market Intelligence by SFAC and Agriwatch">
            <a:extLst>
              <a:ext uri="{FF2B5EF4-FFF2-40B4-BE49-F238E27FC236}">
                <a16:creationId xmlns:a16="http://schemas.microsoft.com/office/drawing/2014/main" id="{284727C3-84DC-43CD-8601-22F9E2B1FC3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404317" y="4136017"/>
            <a:ext cx="2548082" cy="502946"/>
          </a:xfrm>
          <a:prstGeom prst="rect">
            <a:avLst/>
          </a:prstGeom>
          <a:noFill/>
        </p:spPr>
      </p:pic>
      <p:sp>
        <p:nvSpPr>
          <p:cNvPr id="27" name="Rectangle 26">
            <a:extLst>
              <a:ext uri="{FF2B5EF4-FFF2-40B4-BE49-F238E27FC236}">
                <a16:creationId xmlns:a16="http://schemas.microsoft.com/office/drawing/2014/main" id="{9F4AE741-554E-41BA-83B5-1C7D2AE10F2E}"/>
              </a:ext>
              <a:ext uri="{C183D7F6-B498-43B3-948B-1728B52AA6E4}">
                <adec:decorative xmlns:adec="http://schemas.microsoft.com/office/drawing/2017/decorative" val="1"/>
              </a:ext>
            </a:extLst>
          </p:cNvPr>
          <p:cNvSpPr/>
          <p:nvPr/>
        </p:nvSpPr>
        <p:spPr>
          <a:xfrm flipH="1">
            <a:off x="220717" y="173421"/>
            <a:ext cx="11747165" cy="6495393"/>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44C741C1-9B00-48B3-BA8F-2C170321D0C1}"/>
              </a:ext>
            </a:extLst>
          </p:cNvPr>
          <p:cNvPicPr>
            <a:picLocks noChangeAspect="1"/>
          </p:cNvPicPr>
          <p:nvPr/>
        </p:nvPicPr>
        <p:blipFill rotWithShape="1">
          <a:blip r:embed="rId13"/>
          <a:srcRect l="23346" t="30351" r="25789" b="43677"/>
          <a:stretch/>
        </p:blipFill>
        <p:spPr>
          <a:xfrm>
            <a:off x="3777131" y="2626283"/>
            <a:ext cx="1821695" cy="556614"/>
          </a:xfrm>
          <a:prstGeom prst="rect">
            <a:avLst/>
          </a:prstGeom>
        </p:spPr>
      </p:pic>
    </p:spTree>
    <p:extLst>
      <p:ext uri="{BB962C8B-B14F-4D97-AF65-F5344CB8AC3E}">
        <p14:creationId xmlns:p14="http://schemas.microsoft.com/office/powerpoint/2010/main" val="879821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14E7F7-F514-443D-AD62-40AA4AAD4F34}"/>
              </a:ext>
            </a:extLst>
          </p:cNvPr>
          <p:cNvSpPr txBox="1"/>
          <p:nvPr/>
        </p:nvSpPr>
        <p:spPr>
          <a:xfrm>
            <a:off x="3598785" y="586381"/>
            <a:ext cx="4749281"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OTHER LEGACY RECRUITERS</a:t>
            </a:r>
            <a:endParaRPr lang="en-IN" sz="2400" dirty="0">
              <a:latin typeface="Times New Roman" panose="02020603050405020304" pitchFamily="18" charset="0"/>
              <a:cs typeface="Times New Roman" panose="02020603050405020304" pitchFamily="18" charset="0"/>
            </a:endParaRPr>
          </a:p>
        </p:txBody>
      </p:sp>
      <p:pic>
        <p:nvPicPr>
          <p:cNvPr id="5" name="Picture 4" descr="PI Industries Reports 14% Yoy Growth In PAT For Q3 FY22; Sto">
            <a:extLst>
              <a:ext uri="{FF2B5EF4-FFF2-40B4-BE49-F238E27FC236}">
                <a16:creationId xmlns:a16="http://schemas.microsoft.com/office/drawing/2014/main" id="{FDA71127-0526-433F-A103-801284A7765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3144" y="1397233"/>
            <a:ext cx="574833" cy="465341"/>
          </a:xfrm>
          <a:prstGeom prst="rect">
            <a:avLst/>
          </a:prstGeom>
          <a:noFill/>
        </p:spPr>
      </p:pic>
      <p:pic>
        <p:nvPicPr>
          <p:cNvPr id="6" name="Picture 5" descr="Reliance Jio Krishi App For Farmers - Gizbot News">
            <a:extLst>
              <a:ext uri="{FF2B5EF4-FFF2-40B4-BE49-F238E27FC236}">
                <a16:creationId xmlns:a16="http://schemas.microsoft.com/office/drawing/2014/main" id="{2DB99D16-D24A-4A6A-B867-06DE6356B1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536" t="4939" r="29479" b="13104"/>
          <a:stretch/>
        </p:blipFill>
        <p:spPr bwMode="auto">
          <a:xfrm>
            <a:off x="1830705" y="1385707"/>
            <a:ext cx="428125" cy="394245"/>
          </a:xfrm>
          <a:prstGeom prst="rect">
            <a:avLst/>
          </a:prstGeom>
          <a:noFill/>
        </p:spPr>
      </p:pic>
      <p:pic>
        <p:nvPicPr>
          <p:cNvPr id="1028" name="Picture 4" descr="Absolute Foods – an Unreasonable company">
            <a:extLst>
              <a:ext uri="{FF2B5EF4-FFF2-40B4-BE49-F238E27FC236}">
                <a16:creationId xmlns:a16="http://schemas.microsoft.com/office/drawing/2014/main" id="{24418BD8-F435-4A26-A908-157C3B69BE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0504" y="1503322"/>
            <a:ext cx="935245" cy="2374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Mooo.Farm | Agriculture | F6S Profile">
            <a:extLst>
              <a:ext uri="{FF2B5EF4-FFF2-40B4-BE49-F238E27FC236}">
                <a16:creationId xmlns:a16="http://schemas.microsoft.com/office/drawing/2014/main" id="{7C840183-8819-4C2E-96BE-57902614670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187" t="15678" r="10507" b="14760"/>
          <a:stretch/>
        </p:blipFill>
        <p:spPr bwMode="auto">
          <a:xfrm>
            <a:off x="4226649" y="1365722"/>
            <a:ext cx="604782" cy="523653"/>
          </a:xfrm>
          <a:prstGeom prst="rect">
            <a:avLst/>
          </a:prstGeom>
          <a:noFill/>
        </p:spPr>
      </p:pic>
      <p:pic>
        <p:nvPicPr>
          <p:cNvPr id="10" name="Picture 9" descr="Swades Foundation joins the nation&amp;amp;#39;s fight against COVID-19">
            <a:extLst>
              <a:ext uri="{FF2B5EF4-FFF2-40B4-BE49-F238E27FC236}">
                <a16:creationId xmlns:a16="http://schemas.microsoft.com/office/drawing/2014/main" id="{4285BB5A-7BB5-431A-9CFD-FEDD8A6DAA9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352331" y="1466163"/>
            <a:ext cx="864897" cy="396411"/>
          </a:xfrm>
          <a:prstGeom prst="rect">
            <a:avLst/>
          </a:prstGeom>
          <a:noFill/>
        </p:spPr>
      </p:pic>
      <p:pic>
        <p:nvPicPr>
          <p:cNvPr id="11" name="Picture 10" descr="Potato and Onion Market Intelligence by SFAC and Agriwatch">
            <a:extLst>
              <a:ext uri="{FF2B5EF4-FFF2-40B4-BE49-F238E27FC236}">
                <a16:creationId xmlns:a16="http://schemas.microsoft.com/office/drawing/2014/main" id="{2911EE4C-E314-41EE-BCDD-AD7E1871A2B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48675" y="1509290"/>
            <a:ext cx="1198274" cy="236518"/>
          </a:xfrm>
          <a:prstGeom prst="rect">
            <a:avLst/>
          </a:prstGeom>
          <a:noFill/>
        </p:spPr>
      </p:pic>
      <p:pic>
        <p:nvPicPr>
          <p:cNvPr id="14" name="Picture 13">
            <a:extLst>
              <a:ext uri="{FF2B5EF4-FFF2-40B4-BE49-F238E27FC236}">
                <a16:creationId xmlns:a16="http://schemas.microsoft.com/office/drawing/2014/main" id="{6F0A6CD4-352A-4113-9843-03FD52473732}"/>
              </a:ext>
            </a:extLst>
          </p:cNvPr>
          <p:cNvPicPr>
            <a:picLocks noChangeAspect="1"/>
          </p:cNvPicPr>
          <p:nvPr/>
        </p:nvPicPr>
        <p:blipFill>
          <a:blip r:embed="rId9"/>
          <a:stretch>
            <a:fillRect/>
          </a:stretch>
        </p:blipFill>
        <p:spPr>
          <a:xfrm>
            <a:off x="8348066" y="1383675"/>
            <a:ext cx="616654" cy="487749"/>
          </a:xfrm>
          <a:prstGeom prst="rect">
            <a:avLst/>
          </a:prstGeom>
        </p:spPr>
      </p:pic>
      <p:pic>
        <p:nvPicPr>
          <p:cNvPr id="8" name="Picture 7">
            <a:extLst>
              <a:ext uri="{FF2B5EF4-FFF2-40B4-BE49-F238E27FC236}">
                <a16:creationId xmlns:a16="http://schemas.microsoft.com/office/drawing/2014/main" id="{E7F8A355-B727-4178-AC7F-9E730BCB2A54}"/>
              </a:ext>
            </a:extLst>
          </p:cNvPr>
          <p:cNvPicPr>
            <a:picLocks noChangeAspect="1"/>
          </p:cNvPicPr>
          <p:nvPr/>
        </p:nvPicPr>
        <p:blipFill>
          <a:blip r:embed="rId10"/>
          <a:stretch>
            <a:fillRect/>
          </a:stretch>
        </p:blipFill>
        <p:spPr>
          <a:xfrm>
            <a:off x="9419265" y="1387501"/>
            <a:ext cx="756301" cy="390659"/>
          </a:xfrm>
          <a:prstGeom prst="rect">
            <a:avLst/>
          </a:prstGeom>
        </p:spPr>
      </p:pic>
      <p:pic>
        <p:nvPicPr>
          <p:cNvPr id="1032" name="Picture 8" descr="IACG – Innovations | Collaborations | Solutions">
            <a:extLst>
              <a:ext uri="{FF2B5EF4-FFF2-40B4-BE49-F238E27FC236}">
                <a16:creationId xmlns:a16="http://schemas.microsoft.com/office/drawing/2014/main" id="{137D2231-DB09-4C76-B6C1-049345F271C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92201" y="1400819"/>
            <a:ext cx="829516" cy="39065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descr="DeHaat – an Unreasonable company">
            <a:extLst>
              <a:ext uri="{FF2B5EF4-FFF2-40B4-BE49-F238E27FC236}">
                <a16:creationId xmlns:a16="http://schemas.microsoft.com/office/drawing/2014/main" id="{1A4C0062-3D13-4003-85D5-3AA5B326E6B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53144" y="2275447"/>
            <a:ext cx="707350" cy="300357"/>
          </a:xfrm>
          <a:prstGeom prst="rect">
            <a:avLst/>
          </a:prstGeom>
          <a:noFill/>
        </p:spPr>
      </p:pic>
      <p:pic>
        <p:nvPicPr>
          <p:cNvPr id="19" name="Picture 18" descr="Agriculture solutions providers UPL unveils new brand expression -  Exchange4media">
            <a:extLst>
              <a:ext uri="{FF2B5EF4-FFF2-40B4-BE49-F238E27FC236}">
                <a16:creationId xmlns:a16="http://schemas.microsoft.com/office/drawing/2014/main" id="{8E487F61-8A29-4125-9846-E76508DE87AC}"/>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5474" t="11477" r="13973" b="7093"/>
          <a:stretch/>
        </p:blipFill>
        <p:spPr bwMode="auto">
          <a:xfrm>
            <a:off x="1709987" y="2194792"/>
            <a:ext cx="739333" cy="461665"/>
          </a:xfrm>
          <a:prstGeom prst="rect">
            <a:avLst/>
          </a:prstGeom>
          <a:noFill/>
        </p:spPr>
      </p:pic>
      <p:pic>
        <p:nvPicPr>
          <p:cNvPr id="20" name="Picture 19">
            <a:extLst>
              <a:ext uri="{FF2B5EF4-FFF2-40B4-BE49-F238E27FC236}">
                <a16:creationId xmlns:a16="http://schemas.microsoft.com/office/drawing/2014/main" id="{9330EC93-A0F2-44F8-9AF5-8BCE17358A14}"/>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5230" t="4536" r="15442" b="2130"/>
          <a:stretch/>
        </p:blipFill>
        <p:spPr bwMode="auto">
          <a:xfrm>
            <a:off x="8233508" y="2884024"/>
            <a:ext cx="935245" cy="660549"/>
          </a:xfrm>
          <a:prstGeom prst="rect">
            <a:avLst/>
          </a:prstGeom>
          <a:noFill/>
        </p:spPr>
      </p:pic>
      <p:pic>
        <p:nvPicPr>
          <p:cNvPr id="21" name="Picture 20" descr="Mother Dairy Logo Vector (.EPS) Free Download">
            <a:extLst>
              <a:ext uri="{FF2B5EF4-FFF2-40B4-BE49-F238E27FC236}">
                <a16:creationId xmlns:a16="http://schemas.microsoft.com/office/drawing/2014/main" id="{3BE0F24D-CB8F-4D7A-9C2D-F35C10757050}"/>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225991" y="2101509"/>
            <a:ext cx="604782" cy="556614"/>
          </a:xfrm>
          <a:prstGeom prst="rect">
            <a:avLst/>
          </a:prstGeom>
          <a:noFill/>
        </p:spPr>
      </p:pic>
      <p:pic>
        <p:nvPicPr>
          <p:cNvPr id="22" name="Picture 21" descr="DCM-Shriram-logo - Trade Brains">
            <a:extLst>
              <a:ext uri="{FF2B5EF4-FFF2-40B4-BE49-F238E27FC236}">
                <a16:creationId xmlns:a16="http://schemas.microsoft.com/office/drawing/2014/main" id="{9987385B-81DD-4290-B4BD-6F6066F8697B}"/>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463756" y="2103629"/>
            <a:ext cx="864897" cy="480498"/>
          </a:xfrm>
          <a:prstGeom prst="rect">
            <a:avLst/>
          </a:prstGeom>
          <a:noFill/>
        </p:spPr>
      </p:pic>
      <p:pic>
        <p:nvPicPr>
          <p:cNvPr id="23" name="Picture 22" descr="Dhanuka Agritech Q3 profit up 45% at Rs. 40.04 Cr">
            <a:extLst>
              <a:ext uri="{FF2B5EF4-FFF2-40B4-BE49-F238E27FC236}">
                <a16:creationId xmlns:a16="http://schemas.microsoft.com/office/drawing/2014/main" id="{57F31212-1AB9-400C-8A89-9BBE3521675D}"/>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8470" t="7098" r="12355" b="13331"/>
          <a:stretch/>
        </p:blipFill>
        <p:spPr bwMode="auto">
          <a:xfrm>
            <a:off x="6770923" y="2019190"/>
            <a:ext cx="997157" cy="556614"/>
          </a:xfrm>
          <a:prstGeom prst="rect">
            <a:avLst/>
          </a:prstGeom>
          <a:noFill/>
        </p:spPr>
      </p:pic>
      <p:pic>
        <p:nvPicPr>
          <p:cNvPr id="24" name="Picture 23" descr="cropin-logo - World AgriTech USA">
            <a:extLst>
              <a:ext uri="{FF2B5EF4-FFF2-40B4-BE49-F238E27FC236}">
                <a16:creationId xmlns:a16="http://schemas.microsoft.com/office/drawing/2014/main" id="{83FCAFD0-213D-4F84-A745-ADA69D17ACC7}"/>
              </a:ext>
            </a:extLst>
          </p:cNvPr>
          <p:cNvPicPr>
            <a:picLocks noChangeAspect="1"/>
          </p:cNvPicPr>
          <p:nvPr/>
        </p:nvPicPr>
        <p:blipFill rotWithShape="1">
          <a:blip r:embed="rId18">
            <a:extLst>
              <a:ext uri="{28A0092B-C50C-407E-A947-70E740481C1C}">
                <a14:useLocalDpi xmlns:a14="http://schemas.microsoft.com/office/drawing/2010/main" val="0"/>
              </a:ext>
            </a:extLst>
          </a:blip>
          <a:srcRect l="12502" t="31608" r="9643" b="34742"/>
          <a:stretch/>
        </p:blipFill>
        <p:spPr bwMode="auto">
          <a:xfrm>
            <a:off x="8243112" y="2152639"/>
            <a:ext cx="1056823" cy="456681"/>
          </a:xfrm>
          <a:prstGeom prst="rect">
            <a:avLst/>
          </a:prstGeom>
          <a:noFill/>
        </p:spPr>
      </p:pic>
      <p:pic>
        <p:nvPicPr>
          <p:cNvPr id="25" name="Picture 24" descr="ABIS Exports India Private Limited. IB Group | LinkedIn">
            <a:extLst>
              <a:ext uri="{FF2B5EF4-FFF2-40B4-BE49-F238E27FC236}">
                <a16:creationId xmlns:a16="http://schemas.microsoft.com/office/drawing/2014/main" id="{C6DE8506-CF7E-4912-8D75-0B0B59756B18}"/>
              </a:ext>
            </a:extLst>
          </p:cNvPr>
          <p:cNvPicPr>
            <a:picLocks noChangeAspect="1"/>
          </p:cNvPicPr>
          <p:nvPr/>
        </p:nvPicPr>
        <p:blipFill rotWithShape="1">
          <a:blip r:embed="rId19">
            <a:extLst>
              <a:ext uri="{28A0092B-C50C-407E-A947-70E740481C1C}">
                <a14:useLocalDpi xmlns:a14="http://schemas.microsoft.com/office/drawing/2010/main" val="0"/>
              </a:ext>
            </a:extLst>
          </a:blip>
          <a:srcRect l="10294" t="8089" r="12500" b="15441"/>
          <a:stretch/>
        </p:blipFill>
        <p:spPr bwMode="auto">
          <a:xfrm>
            <a:off x="9533091" y="1966853"/>
            <a:ext cx="761779" cy="754051"/>
          </a:xfrm>
          <a:prstGeom prst="rect">
            <a:avLst/>
          </a:prstGeom>
          <a:noFill/>
          <a:ln>
            <a:noFill/>
          </a:ln>
          <a:extLst>
            <a:ext uri="{53640926-AAD7-44D8-BBD7-CCE9431645EC}">
              <a14:shadowObscured xmlns:a14="http://schemas.microsoft.com/office/drawing/2010/main"/>
            </a:ext>
          </a:extLst>
        </p:spPr>
      </p:pic>
      <p:pic>
        <p:nvPicPr>
          <p:cNvPr id="26" name="Picture 25" descr="NCML diversifies portfolio, rebrands as National Commodities Management  Services Limited - Agriculture Post">
            <a:extLst>
              <a:ext uri="{FF2B5EF4-FFF2-40B4-BE49-F238E27FC236}">
                <a16:creationId xmlns:a16="http://schemas.microsoft.com/office/drawing/2014/main" id="{6FBEAB73-ABFE-4590-AAB1-E28C2B4BAE31}"/>
              </a:ext>
            </a:extLst>
          </p:cNvPr>
          <p:cNvPicPr>
            <a:picLocks noChangeAspect="1"/>
          </p:cNvPicPr>
          <p:nvPr/>
        </p:nvPicPr>
        <p:blipFill rotWithShape="1">
          <a:blip r:embed="rId20">
            <a:extLst>
              <a:ext uri="{28A0092B-C50C-407E-A947-70E740481C1C}">
                <a14:useLocalDpi xmlns:a14="http://schemas.microsoft.com/office/drawing/2010/main" val="0"/>
              </a:ext>
            </a:extLst>
          </a:blip>
          <a:srcRect l="14650" t="20985" r="21936" b="37135"/>
          <a:stretch/>
        </p:blipFill>
        <p:spPr bwMode="auto">
          <a:xfrm>
            <a:off x="10528026" y="2117540"/>
            <a:ext cx="1094585" cy="435996"/>
          </a:xfrm>
          <a:prstGeom prst="rect">
            <a:avLst/>
          </a:prstGeom>
          <a:noFill/>
        </p:spPr>
      </p:pic>
      <p:pic>
        <p:nvPicPr>
          <p:cNvPr id="27" name="Picture 26" descr="Sakhi Mahila Milk Producer Company Ltd – Alwar, Rajasthan">
            <a:extLst>
              <a:ext uri="{FF2B5EF4-FFF2-40B4-BE49-F238E27FC236}">
                <a16:creationId xmlns:a16="http://schemas.microsoft.com/office/drawing/2014/main" id="{ECB6ADB3-4856-4BD8-AD71-5A5D762674D2}"/>
              </a:ext>
            </a:extLst>
          </p:cNvPr>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1731542" y="2915763"/>
            <a:ext cx="696225" cy="683792"/>
          </a:xfrm>
          <a:prstGeom prst="rect">
            <a:avLst/>
          </a:prstGeom>
          <a:noFill/>
        </p:spPr>
      </p:pic>
      <p:pic>
        <p:nvPicPr>
          <p:cNvPr id="28" name="Picture 27" descr="IFCI Venture Capital Fund Ltd. | IFCI">
            <a:extLst>
              <a:ext uri="{FF2B5EF4-FFF2-40B4-BE49-F238E27FC236}">
                <a16:creationId xmlns:a16="http://schemas.microsoft.com/office/drawing/2014/main" id="{06DEF15A-E814-4D61-9520-E99F59CA55A3}"/>
              </a:ext>
            </a:extLst>
          </p:cNvPr>
          <p:cNvPicPr>
            <a:picLocks noChangeAspect="1"/>
          </p:cNvPicPr>
          <p:nvPr/>
        </p:nvPicPr>
        <p:blipFill rotWithShape="1">
          <a:blip r:embed="rId22">
            <a:extLst>
              <a:ext uri="{28A0092B-C50C-407E-A947-70E740481C1C}">
                <a14:useLocalDpi xmlns:a14="http://schemas.microsoft.com/office/drawing/2010/main" val="0"/>
              </a:ext>
            </a:extLst>
          </a:blip>
          <a:srcRect l="18531" r="15028"/>
          <a:stretch/>
        </p:blipFill>
        <p:spPr bwMode="auto">
          <a:xfrm>
            <a:off x="653144" y="2890327"/>
            <a:ext cx="707350" cy="703741"/>
          </a:xfrm>
          <a:prstGeom prst="rect">
            <a:avLst/>
          </a:prstGeom>
          <a:noFill/>
          <a:ln>
            <a:noFill/>
          </a:ln>
          <a:extLst>
            <a:ext uri="{53640926-AAD7-44D8-BBD7-CCE9431645EC}">
              <a14:shadowObscured xmlns:a14="http://schemas.microsoft.com/office/drawing/2010/main"/>
            </a:ext>
          </a:extLst>
        </p:spPr>
      </p:pic>
      <p:pic>
        <p:nvPicPr>
          <p:cNvPr id="29" name="Picture 28" descr="Acadian Industrial Textiles Email Formats &amp;amp;amp; Employee Phones — Fabrics |  SignalHire">
            <a:extLst>
              <a:ext uri="{FF2B5EF4-FFF2-40B4-BE49-F238E27FC236}">
                <a16:creationId xmlns:a16="http://schemas.microsoft.com/office/drawing/2014/main" id="{A49309FA-81BE-4D64-AEC7-9137A1D1BE3E}"/>
              </a:ext>
            </a:extLst>
          </p:cNvPr>
          <p:cNvPicPr>
            <a:picLocks noChangeAspect="1"/>
          </p:cNvPicPr>
          <p:nvPr/>
        </p:nvPicPr>
        <p:blipFill rotWithShape="1">
          <a:blip r:embed="rId23">
            <a:extLst>
              <a:ext uri="{28A0092B-C50C-407E-A947-70E740481C1C}">
                <a14:useLocalDpi xmlns:a14="http://schemas.microsoft.com/office/drawing/2010/main" val="0"/>
              </a:ext>
            </a:extLst>
          </a:blip>
          <a:srcRect t="14495" b="16722"/>
          <a:stretch/>
        </p:blipFill>
        <p:spPr bwMode="auto">
          <a:xfrm>
            <a:off x="2814910" y="3028267"/>
            <a:ext cx="808474" cy="555826"/>
          </a:xfrm>
          <a:prstGeom prst="rect">
            <a:avLst/>
          </a:prstGeom>
          <a:noFill/>
        </p:spPr>
      </p:pic>
      <p:pic>
        <p:nvPicPr>
          <p:cNvPr id="30" name="Picture 29" descr="Netafim Agricultural Financing Agency Pvt Ltd | LinkedIn">
            <a:extLst>
              <a:ext uri="{FF2B5EF4-FFF2-40B4-BE49-F238E27FC236}">
                <a16:creationId xmlns:a16="http://schemas.microsoft.com/office/drawing/2014/main" id="{24285888-7054-4964-9AB0-8EF6B9D0011C}"/>
              </a:ext>
            </a:extLst>
          </p:cNvPr>
          <p:cNvPicPr>
            <a:picLocks noChangeAspect="1"/>
          </p:cNvPicPr>
          <p:nvPr/>
        </p:nvPicPr>
        <p:blipFill rotWithShape="1">
          <a:blip r:embed="rId24">
            <a:extLst>
              <a:ext uri="{28A0092B-C50C-407E-A947-70E740481C1C}">
                <a14:useLocalDpi xmlns:a14="http://schemas.microsoft.com/office/drawing/2010/main" val="0"/>
              </a:ext>
            </a:extLst>
          </a:blip>
          <a:srcRect t="28845" b="27114"/>
          <a:stretch/>
        </p:blipFill>
        <p:spPr bwMode="auto">
          <a:xfrm>
            <a:off x="4020050" y="3044353"/>
            <a:ext cx="1189222" cy="52365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ayer logo">
            <a:extLst>
              <a:ext uri="{FF2B5EF4-FFF2-40B4-BE49-F238E27FC236}">
                <a16:creationId xmlns:a16="http://schemas.microsoft.com/office/drawing/2014/main" id="{A184C6B5-B11F-44C8-8465-AF85A9E1E66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636295" y="2798351"/>
            <a:ext cx="808474" cy="70741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yngenta logo">
            <a:extLst>
              <a:ext uri="{FF2B5EF4-FFF2-40B4-BE49-F238E27FC236}">
                <a16:creationId xmlns:a16="http://schemas.microsoft.com/office/drawing/2014/main" id="{950AEECD-D15C-4F63-888F-8DF1A18EEF6E}"/>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865263" y="2870593"/>
            <a:ext cx="808476" cy="70741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jubilant logo">
            <a:extLst>
              <a:ext uri="{FF2B5EF4-FFF2-40B4-BE49-F238E27FC236}">
                <a16:creationId xmlns:a16="http://schemas.microsoft.com/office/drawing/2014/main" id="{80FA9376-4BB5-4462-AF64-DE0DACA3C34F}"/>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843972" y="5941551"/>
            <a:ext cx="808474" cy="70741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dani logo">
            <a:extLst>
              <a:ext uri="{FF2B5EF4-FFF2-40B4-BE49-F238E27FC236}">
                <a16:creationId xmlns:a16="http://schemas.microsoft.com/office/drawing/2014/main" id="{9BD88ADF-DD8E-4468-9128-0737B977CB55}"/>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533091" y="2860592"/>
            <a:ext cx="808475" cy="70741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mul logo">
            <a:extLst>
              <a:ext uri="{FF2B5EF4-FFF2-40B4-BE49-F238E27FC236}">
                <a16:creationId xmlns:a16="http://schemas.microsoft.com/office/drawing/2014/main" id="{88339CB0-2CD9-403B-A741-2D49DED10CBA}"/>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792201" y="2863780"/>
            <a:ext cx="847725" cy="74175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argill logo">
            <a:extLst>
              <a:ext uri="{FF2B5EF4-FFF2-40B4-BE49-F238E27FC236}">
                <a16:creationId xmlns:a16="http://schemas.microsoft.com/office/drawing/2014/main" id="{94A72F12-6AF7-4314-8AF5-B7B114E42CDD}"/>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536060" y="3749449"/>
            <a:ext cx="941518" cy="823829"/>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dupont logo">
            <a:extLst>
              <a:ext uri="{FF2B5EF4-FFF2-40B4-BE49-F238E27FC236}">
                <a16:creationId xmlns:a16="http://schemas.microsoft.com/office/drawing/2014/main" id="{F8631C4D-1583-49CB-96DE-621C7F421F8F}"/>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730029" y="3792268"/>
            <a:ext cx="791490" cy="69255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escorts logo">
            <a:extLst>
              <a:ext uri="{FF2B5EF4-FFF2-40B4-BE49-F238E27FC236}">
                <a16:creationId xmlns:a16="http://schemas.microsoft.com/office/drawing/2014/main" id="{7C231700-03D9-40DA-8E67-B4DC42993C13}"/>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814910" y="3682528"/>
            <a:ext cx="808474" cy="70741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xcel logo">
            <a:extLst>
              <a:ext uri="{FF2B5EF4-FFF2-40B4-BE49-F238E27FC236}">
                <a16:creationId xmlns:a16="http://schemas.microsoft.com/office/drawing/2014/main" id="{08C3AEE0-3F65-42F5-9671-FFBB8364B62F}"/>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4092412" y="3630177"/>
            <a:ext cx="868304" cy="7597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4" descr="fmc logo">
            <a:extLst>
              <a:ext uri="{FF2B5EF4-FFF2-40B4-BE49-F238E27FC236}">
                <a16:creationId xmlns:a16="http://schemas.microsoft.com/office/drawing/2014/main" id="{545DA49C-EAD6-4A38-B8FC-B64C92347A7A}"/>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5402425" y="5973267"/>
            <a:ext cx="941518" cy="8238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harda-chemicals logo">
            <a:extLst>
              <a:ext uri="{FF2B5EF4-FFF2-40B4-BE49-F238E27FC236}">
                <a16:creationId xmlns:a16="http://schemas.microsoft.com/office/drawing/2014/main" id="{1B777FC2-6D5F-4D07-A678-EF4322B31D69}"/>
              </a:ext>
            </a:extLst>
          </p:cNvPr>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6692888" y="3394598"/>
            <a:ext cx="1401345" cy="12261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green-star logo">
            <a:extLst>
              <a:ext uri="{FF2B5EF4-FFF2-40B4-BE49-F238E27FC236}">
                <a16:creationId xmlns:a16="http://schemas.microsoft.com/office/drawing/2014/main" id="{97B9230A-32A3-40FE-9790-5662ACEA8E0D}"/>
              </a:ext>
            </a:extLst>
          </p:cNvPr>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8253684" y="3564201"/>
            <a:ext cx="1035678" cy="9062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grow well organic and eco products logo">
            <a:extLst>
              <a:ext uri="{FF2B5EF4-FFF2-40B4-BE49-F238E27FC236}">
                <a16:creationId xmlns:a16="http://schemas.microsoft.com/office/drawing/2014/main" id="{D92D8009-36B7-4071-BDD5-ECB8CFB764D9}"/>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532226" y="3605540"/>
            <a:ext cx="896462" cy="7844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gujarat agro industries corporation logo">
            <a:extLst>
              <a:ext uri="{FF2B5EF4-FFF2-40B4-BE49-F238E27FC236}">
                <a16:creationId xmlns:a16="http://schemas.microsoft.com/office/drawing/2014/main" id="{7028746F-4EB3-4363-98E9-A714826ACD50}"/>
              </a:ext>
            </a:extLst>
          </p:cNvPr>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10763839" y="3625838"/>
            <a:ext cx="896462" cy="78440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4" descr="indofil logo">
            <a:extLst>
              <a:ext uri="{FF2B5EF4-FFF2-40B4-BE49-F238E27FC236}">
                <a16:creationId xmlns:a16="http://schemas.microsoft.com/office/drawing/2014/main" id="{8547ED4B-E286-4540-AD6B-02261BA42FA7}"/>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503106" y="4573278"/>
            <a:ext cx="1007425" cy="881497"/>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isap logo">
            <a:extLst>
              <a:ext uri="{FF2B5EF4-FFF2-40B4-BE49-F238E27FC236}">
                <a16:creationId xmlns:a16="http://schemas.microsoft.com/office/drawing/2014/main" id="{A9576B14-5A26-4577-B8E2-437169CFCA08}"/>
              </a:ext>
            </a:extLst>
          </p:cNvPr>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1657722" y="4529070"/>
            <a:ext cx="893925" cy="78218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descr="jain irrigation system logo">
            <a:extLst>
              <a:ext uri="{FF2B5EF4-FFF2-40B4-BE49-F238E27FC236}">
                <a16:creationId xmlns:a16="http://schemas.microsoft.com/office/drawing/2014/main" id="{4A7CBC9F-235B-4507-91D8-679DEE387BDC}"/>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2626087" y="4439435"/>
            <a:ext cx="1163477" cy="1018042"/>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krbl logo">
            <a:extLst>
              <a:ext uri="{FF2B5EF4-FFF2-40B4-BE49-F238E27FC236}">
                <a16:creationId xmlns:a16="http://schemas.microsoft.com/office/drawing/2014/main" id="{64B6398D-EDE8-45D6-832B-C8D8DAFD68FD}"/>
              </a:ext>
            </a:extLst>
          </p:cNvPr>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4045117" y="4410242"/>
            <a:ext cx="1139088" cy="99670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mahindra rise logo">
            <a:extLst>
              <a:ext uri="{FF2B5EF4-FFF2-40B4-BE49-F238E27FC236}">
                <a16:creationId xmlns:a16="http://schemas.microsoft.com/office/drawing/2014/main" id="{B1AF2650-47A7-421B-A3BF-27BCE5E42CB0}"/>
              </a:ext>
            </a:extLst>
          </p:cNvPr>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5364675" y="4489717"/>
            <a:ext cx="1163478" cy="1018043"/>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0" descr="mdhp logo">
            <a:extLst>
              <a:ext uri="{FF2B5EF4-FFF2-40B4-BE49-F238E27FC236}">
                <a16:creationId xmlns:a16="http://schemas.microsoft.com/office/drawing/2014/main" id="{7652C2A4-598E-4345-9182-2F40B8B40DF7}"/>
              </a:ext>
            </a:extLst>
          </p:cNvPr>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6770220" y="4491615"/>
            <a:ext cx="979537" cy="85709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2" descr="monsanto logo">
            <a:extLst>
              <a:ext uri="{FF2B5EF4-FFF2-40B4-BE49-F238E27FC236}">
                <a16:creationId xmlns:a16="http://schemas.microsoft.com/office/drawing/2014/main" id="{686DF31F-8BF0-4A7D-8524-1B52230A3044}"/>
              </a:ext>
            </a:extLst>
          </p:cNvPr>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8243112" y="4465269"/>
            <a:ext cx="1076199" cy="94167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14" descr="nabard logo">
            <a:extLst>
              <a:ext uri="{FF2B5EF4-FFF2-40B4-BE49-F238E27FC236}">
                <a16:creationId xmlns:a16="http://schemas.microsoft.com/office/drawing/2014/main" id="{44E11C10-7F09-40A6-9F58-8A99D01A102F}"/>
              </a:ext>
            </a:extLst>
          </p:cNvPr>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10792201" y="4478722"/>
            <a:ext cx="973470" cy="851786"/>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16" descr="nagarjuna agrichem logo">
            <a:extLst>
              <a:ext uri="{FF2B5EF4-FFF2-40B4-BE49-F238E27FC236}">
                <a16:creationId xmlns:a16="http://schemas.microsoft.com/office/drawing/2014/main" id="{76CA4BDA-0B49-489A-A23D-E68663F9C404}"/>
              </a:ext>
            </a:extLst>
          </p:cNvPr>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9363008" y="4327110"/>
            <a:ext cx="1355547" cy="118610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18" descr="nagarjuna group logo">
            <a:extLst>
              <a:ext uri="{FF2B5EF4-FFF2-40B4-BE49-F238E27FC236}">
                <a16:creationId xmlns:a16="http://schemas.microsoft.com/office/drawing/2014/main" id="{103B5E21-27C1-44F1-A3FA-2381CAAC4BCD}"/>
              </a:ext>
            </a:extLst>
          </p:cNvPr>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563985" y="5406944"/>
            <a:ext cx="885665" cy="774957"/>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0" descr="ncdex logo">
            <a:extLst>
              <a:ext uri="{FF2B5EF4-FFF2-40B4-BE49-F238E27FC236}">
                <a16:creationId xmlns:a16="http://schemas.microsoft.com/office/drawing/2014/main" id="{13106775-5A0B-4458-86B7-7398AA8219AC}"/>
              </a:ext>
            </a:extLst>
          </p:cNvPr>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1590217" y="5406944"/>
            <a:ext cx="961430" cy="84125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2" descr="relaince ratail logo">
            <a:extLst>
              <a:ext uri="{FF2B5EF4-FFF2-40B4-BE49-F238E27FC236}">
                <a16:creationId xmlns:a16="http://schemas.microsoft.com/office/drawing/2014/main" id="{71641DC8-01EF-4A7A-B055-DB57316AB198}"/>
              </a:ext>
            </a:extLst>
          </p:cNvPr>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2599097" y="5200867"/>
            <a:ext cx="1121182" cy="98103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4" descr="sonalika logo">
            <a:extLst>
              <a:ext uri="{FF2B5EF4-FFF2-40B4-BE49-F238E27FC236}">
                <a16:creationId xmlns:a16="http://schemas.microsoft.com/office/drawing/2014/main" id="{619D4443-9303-4F54-8964-F491462EEE46}"/>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3962346" y="5216670"/>
            <a:ext cx="1178887" cy="1031526"/>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6" descr="source trace logo">
            <a:extLst>
              <a:ext uri="{FF2B5EF4-FFF2-40B4-BE49-F238E27FC236}">
                <a16:creationId xmlns:a16="http://schemas.microsoft.com/office/drawing/2014/main" id="{04793DC7-0B45-448B-88C2-1E342178ADC5}"/>
              </a:ext>
            </a:extLst>
          </p:cNvPr>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5452338" y="5303885"/>
            <a:ext cx="979539" cy="857096"/>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8" descr="spic green star logo">
            <a:extLst>
              <a:ext uri="{FF2B5EF4-FFF2-40B4-BE49-F238E27FC236}">
                <a16:creationId xmlns:a16="http://schemas.microsoft.com/office/drawing/2014/main" id="{E2E94E60-E25A-4850-AE49-FEB747A2ECDF}"/>
              </a:ext>
            </a:extLst>
          </p:cNvPr>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6825733" y="5330508"/>
            <a:ext cx="804168" cy="703647"/>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30" descr="sungro seeds logo">
            <a:extLst>
              <a:ext uri="{FF2B5EF4-FFF2-40B4-BE49-F238E27FC236}">
                <a16:creationId xmlns:a16="http://schemas.microsoft.com/office/drawing/2014/main" id="{8F7EE3F2-3153-48D8-AB00-93DDC6A84FE2}"/>
              </a:ext>
            </a:extLst>
          </p:cNvPr>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8243112" y="5270757"/>
            <a:ext cx="961432" cy="841253"/>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32" descr="tropical agro logo">
            <a:extLst>
              <a:ext uri="{FF2B5EF4-FFF2-40B4-BE49-F238E27FC236}">
                <a16:creationId xmlns:a16="http://schemas.microsoft.com/office/drawing/2014/main" id="{B8D510A7-876A-4A41-BDB5-FDA1E55EE563}"/>
              </a:ext>
            </a:extLst>
          </p:cNvPr>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9514747" y="5149047"/>
            <a:ext cx="990463" cy="86665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6" descr="willowood logo">
            <a:extLst>
              <a:ext uri="{FF2B5EF4-FFF2-40B4-BE49-F238E27FC236}">
                <a16:creationId xmlns:a16="http://schemas.microsoft.com/office/drawing/2014/main" id="{D1445F34-8996-4538-BF5F-87B9DAD6B734}"/>
              </a:ext>
            </a:extLst>
          </p:cNvPr>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10856584" y="5353175"/>
            <a:ext cx="871168" cy="762272"/>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8" descr="zydex logo">
            <a:extLst>
              <a:ext uri="{FF2B5EF4-FFF2-40B4-BE49-F238E27FC236}">
                <a16:creationId xmlns:a16="http://schemas.microsoft.com/office/drawing/2014/main" id="{CC1FB88F-8381-46A3-8CFF-EEEF7099FD91}"/>
              </a:ext>
            </a:extLst>
          </p:cNvPr>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596642" y="6050184"/>
            <a:ext cx="817354" cy="71518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0" descr="vise-organic logo">
            <a:extLst>
              <a:ext uri="{FF2B5EF4-FFF2-40B4-BE49-F238E27FC236}">
                <a16:creationId xmlns:a16="http://schemas.microsoft.com/office/drawing/2014/main" id="{E63FB9C7-E549-47B8-87A0-76AC0ECA0137}"/>
              </a:ext>
            </a:extLst>
          </p:cNvPr>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1650306" y="5987150"/>
            <a:ext cx="841252" cy="841252"/>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2" descr="unnati logo">
            <a:extLst>
              <a:ext uri="{FF2B5EF4-FFF2-40B4-BE49-F238E27FC236}">
                <a16:creationId xmlns:a16="http://schemas.microsoft.com/office/drawing/2014/main" id="{00D6FBC9-28C0-4DAD-9F30-2EEBE3392862}"/>
              </a:ext>
            </a:extLst>
          </p:cNvPr>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2870004" y="6071279"/>
            <a:ext cx="570894" cy="570894"/>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4" descr="ananda logo">
            <a:extLst>
              <a:ext uri="{FF2B5EF4-FFF2-40B4-BE49-F238E27FC236}">
                <a16:creationId xmlns:a16="http://schemas.microsoft.com/office/drawing/2014/main" id="{19859C64-0F74-4AF4-8A07-6AA535811E6E}"/>
              </a:ext>
            </a:extLst>
          </p:cNvPr>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4213541" y="6018479"/>
            <a:ext cx="676495" cy="676495"/>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46" descr="nafed logo">
            <a:extLst>
              <a:ext uri="{FF2B5EF4-FFF2-40B4-BE49-F238E27FC236}">
                <a16:creationId xmlns:a16="http://schemas.microsoft.com/office/drawing/2014/main" id="{F63B2B7C-4E6C-41D5-9AE8-6DE3941833D9}"/>
              </a:ext>
            </a:extLst>
          </p:cNvPr>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5352331" y="3659383"/>
            <a:ext cx="1163479" cy="676717"/>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61">
            <a:extLst>
              <a:ext uri="{FF2B5EF4-FFF2-40B4-BE49-F238E27FC236}">
                <a16:creationId xmlns:a16="http://schemas.microsoft.com/office/drawing/2014/main" id="{D74F2E16-FA32-4540-8D1A-CAA0F4AC3C26}"/>
              </a:ext>
              <a:ext uri="{C183D7F6-B498-43B3-948B-1728B52AA6E4}">
                <adec:decorative xmlns:adec="http://schemas.microsoft.com/office/drawing/2017/decorative" val="1"/>
              </a:ext>
            </a:extLst>
          </p:cNvPr>
          <p:cNvSpPr/>
          <p:nvPr/>
        </p:nvSpPr>
        <p:spPr>
          <a:xfrm flipH="1">
            <a:off x="268014" y="215828"/>
            <a:ext cx="11624724" cy="6486638"/>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3" name="Picture 62">
            <a:extLst>
              <a:ext uri="{FF2B5EF4-FFF2-40B4-BE49-F238E27FC236}">
                <a16:creationId xmlns:a16="http://schemas.microsoft.com/office/drawing/2014/main" id="{379325FA-7FBD-4EC0-9B26-CC93D8522792}"/>
              </a:ext>
            </a:extLst>
          </p:cNvPr>
          <p:cNvPicPr>
            <a:picLocks noChangeAspect="1"/>
          </p:cNvPicPr>
          <p:nvPr/>
        </p:nvPicPr>
        <p:blipFill rotWithShape="1">
          <a:blip r:embed="rId62"/>
          <a:srcRect l="23346" t="30351" r="25789" b="43677"/>
          <a:stretch/>
        </p:blipFill>
        <p:spPr>
          <a:xfrm>
            <a:off x="2518287" y="2157647"/>
            <a:ext cx="1513331" cy="462394"/>
          </a:xfrm>
          <a:prstGeom prst="rect">
            <a:avLst/>
          </a:prstGeom>
        </p:spPr>
      </p:pic>
    </p:spTree>
    <p:extLst>
      <p:ext uri="{BB962C8B-B14F-4D97-AF65-F5344CB8AC3E}">
        <p14:creationId xmlns:p14="http://schemas.microsoft.com/office/powerpoint/2010/main" val="2947555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perial School of Agri Business (ISAB), Greater Noida: Courses, Fees,  Placements, Ranking, Admission 2022">
            <a:extLst>
              <a:ext uri="{FF2B5EF4-FFF2-40B4-BE49-F238E27FC236}">
                <a16:creationId xmlns:a16="http://schemas.microsoft.com/office/drawing/2014/main" id="{E14A2A6C-E8D6-4C57-9131-8FFC76A436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6147" y="105988"/>
            <a:ext cx="1735852" cy="1866507"/>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775EECC-4EA0-4287-A7A7-7682D18BB580}"/>
              </a:ext>
            </a:extLst>
          </p:cNvPr>
          <p:cNvSpPr>
            <a:spLocks noGrp="1"/>
          </p:cNvSpPr>
          <p:nvPr>
            <p:ph type="ftr" sz="quarter" idx="10"/>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0A506E9-E873-4736-90ED-31E8B423FE78}"/>
              </a:ext>
            </a:extLst>
          </p:cNvPr>
          <p:cNvSpPr>
            <a:spLocks noGrp="1"/>
          </p:cNvSpPr>
          <p:nvPr>
            <p:ph type="sldNum" sz="quarter" idx="11"/>
          </p:nvPr>
        </p:nvSpPr>
        <p:spPr/>
        <p:txBody>
          <a:bodyPr/>
          <a:lstStyle/>
          <a:p>
            <a:fld id="{8C2E478F-E849-4A8C-AF1F-CBCC78A7CBFA}" type="slidenum">
              <a:rPr lang="en-US" smtClean="0"/>
              <a:pPr/>
              <a:t>13</a:t>
            </a:fld>
            <a:endParaRPr lang="en-US" dirty="0"/>
          </a:p>
        </p:txBody>
      </p:sp>
      <p:sp>
        <p:nvSpPr>
          <p:cNvPr id="7" name="Title 6">
            <a:extLst>
              <a:ext uri="{FF2B5EF4-FFF2-40B4-BE49-F238E27FC236}">
                <a16:creationId xmlns:a16="http://schemas.microsoft.com/office/drawing/2014/main" id="{E2EECA4E-2018-477F-835E-31F0298566D4}"/>
              </a:ext>
            </a:extLst>
          </p:cNvPr>
          <p:cNvSpPr>
            <a:spLocks noGrp="1"/>
          </p:cNvSpPr>
          <p:nvPr>
            <p:ph type="title"/>
          </p:nvPr>
        </p:nvSpPr>
        <p:spPr/>
        <p:txBody>
          <a:bodyPr/>
          <a:lstStyle/>
          <a:p>
            <a:r>
              <a:rPr lang="en-US" dirty="0"/>
              <a:t>Vote of thanks</a:t>
            </a:r>
            <a:endParaRPr lang="en-IN" dirty="0"/>
          </a:p>
        </p:txBody>
      </p:sp>
      <p:sp>
        <p:nvSpPr>
          <p:cNvPr id="9" name="TextBox 8">
            <a:extLst>
              <a:ext uri="{FF2B5EF4-FFF2-40B4-BE49-F238E27FC236}">
                <a16:creationId xmlns:a16="http://schemas.microsoft.com/office/drawing/2014/main" id="{717B187B-80A1-4E82-BEFC-DDC017A7A920}"/>
              </a:ext>
            </a:extLst>
          </p:cNvPr>
          <p:cNvSpPr txBox="1"/>
          <p:nvPr/>
        </p:nvSpPr>
        <p:spPr>
          <a:xfrm>
            <a:off x="779282" y="1753701"/>
            <a:ext cx="10633435" cy="3350597"/>
          </a:xfrm>
          <a:prstGeom prst="rect">
            <a:avLst/>
          </a:prstGeom>
          <a:noFill/>
        </p:spPr>
        <p:txBody>
          <a:bodyPr wrap="square">
            <a:spAutoFit/>
          </a:bodyPr>
          <a:lstStyle/>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happy, humbled and proud on the same time to achieve the milestone of 100% Final Placement for all the MBA-Food &amp; Agribusiness Management(FABM) students of 2020-22 Batch in prominent companies despite the limitations posed by the pandemic.</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are grateful to all our esteemed recruiters for extending opportunity to ISAB students to learn and excel in their careers. We thank all the prestigious recruiters for adding our institute to their campus recruitment portfolio and allowing us to continue our efforts at maintaining our relationship with them for subsequent cycles as well.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would like to express our heartfelt gratitude to the Director &amp; Co-founder, entire faculty, campus management and students whose dedicated efforts went into leading this placement season.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ISAB is committed to secure assured and bright career for its students to kick start their professional journey.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4564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660FC0B-90F5-40AF-A5EB-017E0C1A065B}"/>
              </a:ext>
            </a:extLst>
          </p:cNvPr>
          <p:cNvSpPr>
            <a:spLocks noGrp="1"/>
          </p:cNvSpPr>
          <p:nvPr>
            <p:ph type="ftr" sz="quarter" idx="10"/>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0E5113E7-C3F7-4D67-A826-3AA2AE768ECB}"/>
              </a:ext>
            </a:extLst>
          </p:cNvPr>
          <p:cNvSpPr>
            <a:spLocks noGrp="1"/>
          </p:cNvSpPr>
          <p:nvPr>
            <p:ph type="sldNum" sz="quarter" idx="11"/>
          </p:nvPr>
        </p:nvSpPr>
        <p:spPr/>
        <p:txBody>
          <a:bodyPr/>
          <a:lstStyle/>
          <a:p>
            <a:fld id="{8C2E478F-E849-4A8C-AF1F-CBCC78A7CBFA}" type="slidenum">
              <a:rPr lang="en-US" smtClean="0"/>
              <a:pPr/>
              <a:t>14</a:t>
            </a:fld>
            <a:endParaRPr lang="en-US" dirty="0"/>
          </a:p>
        </p:txBody>
      </p:sp>
      <p:sp>
        <p:nvSpPr>
          <p:cNvPr id="4" name="Title 3">
            <a:extLst>
              <a:ext uri="{FF2B5EF4-FFF2-40B4-BE49-F238E27FC236}">
                <a16:creationId xmlns:a16="http://schemas.microsoft.com/office/drawing/2014/main" id="{6CF6D11B-E80F-485D-813A-1E2997D83596}"/>
              </a:ext>
            </a:extLst>
          </p:cNvPr>
          <p:cNvSpPr>
            <a:spLocks noGrp="1"/>
          </p:cNvSpPr>
          <p:nvPr>
            <p:ph type="title"/>
          </p:nvPr>
        </p:nvSpPr>
        <p:spPr/>
        <p:txBody>
          <a:bodyPr/>
          <a:lstStyle/>
          <a:p>
            <a:r>
              <a:rPr lang="en-US" dirty="0"/>
              <a:t>PLACEMENT CELL TEAM 2021-23</a:t>
            </a:r>
            <a:endParaRPr lang="en-IN" dirty="0"/>
          </a:p>
        </p:txBody>
      </p:sp>
      <p:sp>
        <p:nvSpPr>
          <p:cNvPr id="6" name="TextBox 5">
            <a:extLst>
              <a:ext uri="{FF2B5EF4-FFF2-40B4-BE49-F238E27FC236}">
                <a16:creationId xmlns:a16="http://schemas.microsoft.com/office/drawing/2014/main" id="{B19DC534-F88E-447A-AC92-E13013A348A8}"/>
              </a:ext>
            </a:extLst>
          </p:cNvPr>
          <p:cNvSpPr txBox="1"/>
          <p:nvPr/>
        </p:nvSpPr>
        <p:spPr>
          <a:xfrm>
            <a:off x="485775" y="1958459"/>
            <a:ext cx="1971675" cy="646331"/>
          </a:xfrm>
          <a:prstGeom prst="rect">
            <a:avLst/>
          </a:prstGeom>
          <a:noFill/>
        </p:spPr>
        <p:txBody>
          <a:bodyPr wrap="square">
            <a:spAutoFit/>
          </a:bodyPr>
          <a:lstStyle/>
          <a:p>
            <a:r>
              <a:rPr lang="en-US" b="1" dirty="0"/>
              <a:t>PLACEMENT TEAM SECRETARY</a:t>
            </a:r>
            <a:endParaRPr lang="en-IN" dirty="0"/>
          </a:p>
        </p:txBody>
      </p:sp>
      <p:sp>
        <p:nvSpPr>
          <p:cNvPr id="7" name="Flowchart: Connector 6">
            <a:extLst>
              <a:ext uri="{FF2B5EF4-FFF2-40B4-BE49-F238E27FC236}">
                <a16:creationId xmlns:a16="http://schemas.microsoft.com/office/drawing/2014/main" id="{C3946406-9F6B-4729-A890-4C48DA6C4AA7}"/>
              </a:ext>
            </a:extLst>
          </p:cNvPr>
          <p:cNvSpPr/>
          <p:nvPr/>
        </p:nvSpPr>
        <p:spPr>
          <a:xfrm>
            <a:off x="485775" y="2609256"/>
            <a:ext cx="1600200" cy="1381720"/>
          </a:xfrm>
          <a:prstGeom prst="flowChartConnector">
            <a:avLst/>
          </a:prstGeom>
          <a:blipFill>
            <a:blip r:embed="rId3"/>
            <a:srcRect/>
            <a:stretch>
              <a:fillRect t="-40000" b="-40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8" name="Group 7">
            <a:extLst>
              <a:ext uri="{FF2B5EF4-FFF2-40B4-BE49-F238E27FC236}">
                <a16:creationId xmlns:a16="http://schemas.microsoft.com/office/drawing/2014/main" id="{7E7D851E-CDD4-41ED-8985-F2FF4C1C3D29}"/>
              </a:ext>
            </a:extLst>
          </p:cNvPr>
          <p:cNvGrpSpPr/>
          <p:nvPr/>
        </p:nvGrpSpPr>
        <p:grpSpPr>
          <a:xfrm>
            <a:off x="485775" y="3833000"/>
            <a:ext cx="1828800" cy="465039"/>
            <a:chOff x="151747" y="1577826"/>
            <a:chExt cx="1935112" cy="465039"/>
          </a:xfrm>
        </p:grpSpPr>
        <p:sp>
          <p:nvSpPr>
            <p:cNvPr id="9" name="Rectangle 8">
              <a:extLst>
                <a:ext uri="{FF2B5EF4-FFF2-40B4-BE49-F238E27FC236}">
                  <a16:creationId xmlns:a16="http://schemas.microsoft.com/office/drawing/2014/main" id="{399078E0-1621-4230-A71E-690759603F61}"/>
                </a:ext>
              </a:extLst>
            </p:cNvPr>
            <p:cNvSpPr/>
            <p:nvPr/>
          </p:nvSpPr>
          <p:spPr>
            <a:xfrm>
              <a:off x="151747" y="1577826"/>
              <a:ext cx="1935112" cy="465039"/>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0" name="TextBox 9">
              <a:extLst>
                <a:ext uri="{FF2B5EF4-FFF2-40B4-BE49-F238E27FC236}">
                  <a16:creationId xmlns:a16="http://schemas.microsoft.com/office/drawing/2014/main" id="{31B8FE07-0CEC-4B58-8DB2-499167F700DD}"/>
                </a:ext>
              </a:extLst>
            </p:cNvPr>
            <p:cNvSpPr txBox="1"/>
            <p:nvPr/>
          </p:nvSpPr>
          <p:spPr>
            <a:xfrm>
              <a:off x="151747" y="1577826"/>
              <a:ext cx="1935112" cy="465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5000"/>
                </a:spcAft>
                <a:buNone/>
              </a:pPr>
              <a:r>
                <a:rPr lang="en-US" sz="1600" b="1" kern="1200" dirty="0"/>
                <a:t>SAKSHAM KATARIA</a:t>
              </a:r>
            </a:p>
            <a:p>
              <a:pPr marL="0" lvl="0" indent="0" algn="ctr" defTabSz="622300">
                <a:lnSpc>
                  <a:spcPct val="90000"/>
                </a:lnSpc>
                <a:spcBef>
                  <a:spcPct val="0"/>
                </a:spcBef>
                <a:spcAft>
                  <a:spcPct val="5000"/>
                </a:spcAft>
                <a:buNone/>
              </a:pPr>
              <a:r>
                <a:rPr lang="en-IN" sz="1600" b="1" kern="1200" dirty="0"/>
                <a:t>+91 7009029005</a:t>
              </a:r>
            </a:p>
          </p:txBody>
        </p:sp>
      </p:grpSp>
      <p:sp>
        <p:nvSpPr>
          <p:cNvPr id="11" name="Flowchart: Connector 10">
            <a:extLst>
              <a:ext uri="{FF2B5EF4-FFF2-40B4-BE49-F238E27FC236}">
                <a16:creationId xmlns:a16="http://schemas.microsoft.com/office/drawing/2014/main" id="{D7EF3C3C-6659-443E-AAF9-DA26DF4F41A8}"/>
              </a:ext>
            </a:extLst>
          </p:cNvPr>
          <p:cNvSpPr/>
          <p:nvPr/>
        </p:nvSpPr>
        <p:spPr>
          <a:xfrm>
            <a:off x="4202453" y="1122654"/>
            <a:ext cx="1413625" cy="1033525"/>
          </a:xfrm>
          <a:prstGeom prst="flowChartConnector">
            <a:avLst/>
          </a:prstGeom>
          <a:blipFill>
            <a:blip r:embed="rId4"/>
            <a:srcRect/>
            <a:stretch>
              <a:fillRect t="-18000" b="-1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12" name="Group 11">
            <a:extLst>
              <a:ext uri="{FF2B5EF4-FFF2-40B4-BE49-F238E27FC236}">
                <a16:creationId xmlns:a16="http://schemas.microsoft.com/office/drawing/2014/main" id="{30E1AF1A-0F53-450C-8CD8-AE249C408FB3}"/>
              </a:ext>
            </a:extLst>
          </p:cNvPr>
          <p:cNvGrpSpPr/>
          <p:nvPr/>
        </p:nvGrpSpPr>
        <p:grpSpPr>
          <a:xfrm>
            <a:off x="4177343" y="2039971"/>
            <a:ext cx="1413624" cy="365125"/>
            <a:chOff x="0" y="837351"/>
            <a:chExt cx="1360395" cy="307757"/>
          </a:xfrm>
        </p:grpSpPr>
        <p:sp>
          <p:nvSpPr>
            <p:cNvPr id="13" name="Rectangle 12">
              <a:extLst>
                <a:ext uri="{FF2B5EF4-FFF2-40B4-BE49-F238E27FC236}">
                  <a16:creationId xmlns:a16="http://schemas.microsoft.com/office/drawing/2014/main" id="{D0481AD3-7F08-444B-8123-BEEAAFE656B8}"/>
                </a:ext>
              </a:extLst>
            </p:cNvPr>
            <p:cNvSpPr/>
            <p:nvPr/>
          </p:nvSpPr>
          <p:spPr>
            <a:xfrm>
              <a:off x="0" y="837351"/>
              <a:ext cx="1360395" cy="30775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4" name="TextBox 13">
              <a:extLst>
                <a:ext uri="{FF2B5EF4-FFF2-40B4-BE49-F238E27FC236}">
                  <a16:creationId xmlns:a16="http://schemas.microsoft.com/office/drawing/2014/main" id="{C9793AED-514E-4120-920C-297A272ABB68}"/>
                </a:ext>
              </a:extLst>
            </p:cNvPr>
            <p:cNvSpPr txBox="1"/>
            <p:nvPr/>
          </p:nvSpPr>
          <p:spPr>
            <a:xfrm>
              <a:off x="0" y="837351"/>
              <a:ext cx="1360395" cy="3077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5000"/>
                </a:spcAft>
                <a:buNone/>
              </a:pPr>
              <a:r>
                <a:rPr lang="en-IN" sz="900" b="0" kern="1200" dirty="0"/>
                <a:t>PANKAJ RANA</a:t>
              </a:r>
            </a:p>
            <a:p>
              <a:pPr marL="0" lvl="0" indent="0" algn="ctr" defTabSz="400050">
                <a:lnSpc>
                  <a:spcPct val="90000"/>
                </a:lnSpc>
                <a:spcBef>
                  <a:spcPct val="0"/>
                </a:spcBef>
                <a:spcAft>
                  <a:spcPct val="5000"/>
                </a:spcAft>
                <a:buNone/>
              </a:pPr>
              <a:r>
                <a:rPr lang="en-IN" sz="900" b="0" kern="1200" dirty="0"/>
                <a:t>+91 9720131365</a:t>
              </a:r>
            </a:p>
          </p:txBody>
        </p:sp>
      </p:grpSp>
      <p:sp>
        <p:nvSpPr>
          <p:cNvPr id="15" name="Flowchart: Connector 14">
            <a:extLst>
              <a:ext uri="{FF2B5EF4-FFF2-40B4-BE49-F238E27FC236}">
                <a16:creationId xmlns:a16="http://schemas.microsoft.com/office/drawing/2014/main" id="{444DF2B4-CFD9-4744-8F9E-8EF7795448EC}"/>
              </a:ext>
            </a:extLst>
          </p:cNvPr>
          <p:cNvSpPr/>
          <p:nvPr/>
        </p:nvSpPr>
        <p:spPr>
          <a:xfrm>
            <a:off x="6160972" y="1104867"/>
            <a:ext cx="1323766" cy="1145031"/>
          </a:xfrm>
          <a:prstGeom prst="flowChartConnector">
            <a:avLst/>
          </a:prstGeom>
          <a:blipFill>
            <a:blip r:embed="rId5"/>
            <a:srcRect/>
            <a:stretch>
              <a:fillRect t="-18000" b="-1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en-IN" dirty="0"/>
          </a:p>
        </p:txBody>
      </p:sp>
      <p:grpSp>
        <p:nvGrpSpPr>
          <p:cNvPr id="16" name="Group 15">
            <a:extLst>
              <a:ext uri="{FF2B5EF4-FFF2-40B4-BE49-F238E27FC236}">
                <a16:creationId xmlns:a16="http://schemas.microsoft.com/office/drawing/2014/main" id="{BF0A7CED-82CE-486B-9C7E-31D7ACA4DD66}"/>
              </a:ext>
            </a:extLst>
          </p:cNvPr>
          <p:cNvGrpSpPr/>
          <p:nvPr/>
        </p:nvGrpSpPr>
        <p:grpSpPr>
          <a:xfrm>
            <a:off x="6171883" y="2099395"/>
            <a:ext cx="1312855" cy="335413"/>
            <a:chOff x="100520" y="809695"/>
            <a:chExt cx="1312855" cy="335413"/>
          </a:xfrm>
        </p:grpSpPr>
        <p:sp>
          <p:nvSpPr>
            <p:cNvPr id="17" name="Rectangle 16">
              <a:extLst>
                <a:ext uri="{FF2B5EF4-FFF2-40B4-BE49-F238E27FC236}">
                  <a16:creationId xmlns:a16="http://schemas.microsoft.com/office/drawing/2014/main" id="{3B8F5E68-C9CE-43C9-94F0-24FB230BBAE4}"/>
                </a:ext>
              </a:extLst>
            </p:cNvPr>
            <p:cNvSpPr/>
            <p:nvPr/>
          </p:nvSpPr>
          <p:spPr>
            <a:xfrm>
              <a:off x="100520" y="809695"/>
              <a:ext cx="1214071" cy="335413"/>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8" name="TextBox 17">
              <a:extLst>
                <a:ext uri="{FF2B5EF4-FFF2-40B4-BE49-F238E27FC236}">
                  <a16:creationId xmlns:a16="http://schemas.microsoft.com/office/drawing/2014/main" id="{58AFA156-AF22-42C6-B4FE-9542DCF33F82}"/>
                </a:ext>
              </a:extLst>
            </p:cNvPr>
            <p:cNvSpPr txBox="1"/>
            <p:nvPr/>
          </p:nvSpPr>
          <p:spPr>
            <a:xfrm>
              <a:off x="100520" y="809695"/>
              <a:ext cx="1312855" cy="3354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marL="0" lvl="0" indent="0" algn="ctr" defTabSz="311150">
                <a:lnSpc>
                  <a:spcPct val="90000"/>
                </a:lnSpc>
                <a:spcBef>
                  <a:spcPct val="0"/>
                </a:spcBef>
                <a:spcAft>
                  <a:spcPct val="5000"/>
                </a:spcAft>
                <a:buNone/>
              </a:pPr>
              <a:r>
                <a:rPr lang="en-IN" sz="700" b="1" kern="1200" dirty="0"/>
                <a:t>PRAGNYANSHREE MISHRA</a:t>
              </a:r>
            </a:p>
            <a:p>
              <a:pPr marL="0" lvl="0" indent="0" algn="ctr" defTabSz="311150">
                <a:lnSpc>
                  <a:spcPct val="90000"/>
                </a:lnSpc>
                <a:spcBef>
                  <a:spcPct val="0"/>
                </a:spcBef>
                <a:spcAft>
                  <a:spcPct val="5000"/>
                </a:spcAft>
                <a:buNone/>
              </a:pPr>
              <a:r>
                <a:rPr lang="en-IN" sz="700" b="1" kern="1200" dirty="0"/>
                <a:t>+91 7504878133</a:t>
              </a:r>
            </a:p>
          </p:txBody>
        </p:sp>
      </p:grpSp>
      <p:sp>
        <p:nvSpPr>
          <p:cNvPr id="19" name="Flowchart: Connector 18">
            <a:extLst>
              <a:ext uri="{FF2B5EF4-FFF2-40B4-BE49-F238E27FC236}">
                <a16:creationId xmlns:a16="http://schemas.microsoft.com/office/drawing/2014/main" id="{8CEC7507-65F4-4AEC-B65A-3ADB6D690465}"/>
              </a:ext>
            </a:extLst>
          </p:cNvPr>
          <p:cNvSpPr/>
          <p:nvPr/>
        </p:nvSpPr>
        <p:spPr>
          <a:xfrm>
            <a:off x="8023851" y="1110241"/>
            <a:ext cx="1314572" cy="1183796"/>
          </a:xfrm>
          <a:prstGeom prst="flowChartConnector">
            <a:avLst/>
          </a:prstGeom>
          <a:blipFill rotWithShape="1">
            <a:blip r:embed="rId6"/>
            <a:srcRect/>
            <a:stretch>
              <a:fillRect t="-18000" b="-1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20" name="Group 19">
            <a:extLst>
              <a:ext uri="{FF2B5EF4-FFF2-40B4-BE49-F238E27FC236}">
                <a16:creationId xmlns:a16="http://schemas.microsoft.com/office/drawing/2014/main" id="{93F0CF09-E49A-451A-BC7C-8B7198ADDAF2}"/>
              </a:ext>
            </a:extLst>
          </p:cNvPr>
          <p:cNvGrpSpPr/>
          <p:nvPr/>
        </p:nvGrpSpPr>
        <p:grpSpPr>
          <a:xfrm>
            <a:off x="8023851" y="2174411"/>
            <a:ext cx="1223033" cy="318677"/>
            <a:chOff x="131378" y="865938"/>
            <a:chExt cx="1223033" cy="318677"/>
          </a:xfrm>
        </p:grpSpPr>
        <p:sp>
          <p:nvSpPr>
            <p:cNvPr id="21" name="Rectangle 20">
              <a:extLst>
                <a:ext uri="{FF2B5EF4-FFF2-40B4-BE49-F238E27FC236}">
                  <a16:creationId xmlns:a16="http://schemas.microsoft.com/office/drawing/2014/main" id="{5D86CA20-3497-4C33-B109-525005542079}"/>
                </a:ext>
              </a:extLst>
            </p:cNvPr>
            <p:cNvSpPr/>
            <p:nvPr/>
          </p:nvSpPr>
          <p:spPr>
            <a:xfrm>
              <a:off x="131378" y="865938"/>
              <a:ext cx="1223033" cy="318677"/>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2" name="TextBox 21">
              <a:extLst>
                <a:ext uri="{FF2B5EF4-FFF2-40B4-BE49-F238E27FC236}">
                  <a16:creationId xmlns:a16="http://schemas.microsoft.com/office/drawing/2014/main" id="{56A2F0C3-E110-4CA1-ABF8-DC2BE74A2A7D}"/>
                </a:ext>
              </a:extLst>
            </p:cNvPr>
            <p:cNvSpPr txBox="1"/>
            <p:nvPr/>
          </p:nvSpPr>
          <p:spPr>
            <a:xfrm>
              <a:off x="131378" y="865938"/>
              <a:ext cx="1223033" cy="318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5000"/>
                </a:spcAft>
                <a:buNone/>
              </a:pPr>
              <a:r>
                <a:rPr lang="en-IN" sz="900" b="1" kern="1200" dirty="0"/>
                <a:t>K. NOMITHA KALYANI</a:t>
              </a:r>
            </a:p>
            <a:p>
              <a:pPr marL="0" lvl="0" indent="0" algn="ctr" defTabSz="400050">
                <a:lnSpc>
                  <a:spcPct val="90000"/>
                </a:lnSpc>
                <a:spcBef>
                  <a:spcPct val="0"/>
                </a:spcBef>
                <a:spcAft>
                  <a:spcPct val="5000"/>
                </a:spcAft>
                <a:buNone/>
              </a:pPr>
              <a:r>
                <a:rPr lang="en-IN" sz="900" b="1" kern="1200" dirty="0"/>
                <a:t>+91 8360488397</a:t>
              </a:r>
            </a:p>
          </p:txBody>
        </p:sp>
      </p:grpSp>
      <p:sp>
        <p:nvSpPr>
          <p:cNvPr id="23" name="Flowchart: Connector 22">
            <a:extLst>
              <a:ext uri="{FF2B5EF4-FFF2-40B4-BE49-F238E27FC236}">
                <a16:creationId xmlns:a16="http://schemas.microsoft.com/office/drawing/2014/main" id="{119C467B-622C-436A-A9FC-44CB3125D45E}"/>
              </a:ext>
            </a:extLst>
          </p:cNvPr>
          <p:cNvSpPr/>
          <p:nvPr/>
        </p:nvSpPr>
        <p:spPr>
          <a:xfrm>
            <a:off x="10013863" y="1122654"/>
            <a:ext cx="1365423" cy="1158970"/>
          </a:xfrm>
          <a:prstGeom prst="flowChartConnector">
            <a:avLst/>
          </a:prstGeom>
          <a:blipFill>
            <a:blip r:embed="rId7"/>
            <a:srcRect/>
            <a:stretch>
              <a:fillRect t="-41000" b="-41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24" name="Group 23">
            <a:extLst>
              <a:ext uri="{FF2B5EF4-FFF2-40B4-BE49-F238E27FC236}">
                <a16:creationId xmlns:a16="http://schemas.microsoft.com/office/drawing/2014/main" id="{F8A0120D-90F0-49BC-887B-CFDC8D65FED8}"/>
              </a:ext>
            </a:extLst>
          </p:cNvPr>
          <p:cNvGrpSpPr/>
          <p:nvPr/>
        </p:nvGrpSpPr>
        <p:grpSpPr>
          <a:xfrm>
            <a:off x="10013863" y="2060834"/>
            <a:ext cx="1293163" cy="412533"/>
            <a:chOff x="88400" y="866235"/>
            <a:chExt cx="1293163" cy="412533"/>
          </a:xfrm>
        </p:grpSpPr>
        <p:sp>
          <p:nvSpPr>
            <p:cNvPr id="25" name="Rectangle 24">
              <a:extLst>
                <a:ext uri="{FF2B5EF4-FFF2-40B4-BE49-F238E27FC236}">
                  <a16:creationId xmlns:a16="http://schemas.microsoft.com/office/drawing/2014/main" id="{22C8AE06-5EFF-480F-BD7B-BA5B5CACBE48}"/>
                </a:ext>
              </a:extLst>
            </p:cNvPr>
            <p:cNvSpPr/>
            <p:nvPr/>
          </p:nvSpPr>
          <p:spPr>
            <a:xfrm>
              <a:off x="88400" y="866235"/>
              <a:ext cx="1293163" cy="412533"/>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6" name="TextBox 25">
              <a:extLst>
                <a:ext uri="{FF2B5EF4-FFF2-40B4-BE49-F238E27FC236}">
                  <a16:creationId xmlns:a16="http://schemas.microsoft.com/office/drawing/2014/main" id="{8FF123F5-61FB-4347-81B8-D2833D738475}"/>
                </a:ext>
              </a:extLst>
            </p:cNvPr>
            <p:cNvSpPr txBox="1"/>
            <p:nvPr/>
          </p:nvSpPr>
          <p:spPr>
            <a:xfrm>
              <a:off x="88400" y="866235"/>
              <a:ext cx="1293163" cy="4125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5000"/>
                </a:spcAft>
                <a:buNone/>
              </a:pPr>
              <a:r>
                <a:rPr lang="en-US" sz="900" b="1" kern="1200" dirty="0"/>
                <a:t>MUSLIHUDDHEEN OLAKARA</a:t>
              </a:r>
            </a:p>
            <a:p>
              <a:pPr marL="0" lvl="0" indent="0" algn="ctr" defTabSz="400050">
                <a:lnSpc>
                  <a:spcPct val="90000"/>
                </a:lnSpc>
                <a:spcBef>
                  <a:spcPct val="0"/>
                </a:spcBef>
                <a:spcAft>
                  <a:spcPct val="5000"/>
                </a:spcAft>
                <a:buNone/>
              </a:pPr>
              <a:r>
                <a:rPr lang="en-IN" sz="900" b="1" kern="1200" dirty="0"/>
                <a:t>+91 9061879664</a:t>
              </a:r>
            </a:p>
          </p:txBody>
        </p:sp>
      </p:grpSp>
      <p:sp>
        <p:nvSpPr>
          <p:cNvPr id="27" name="Flowchart: Connector 26">
            <a:extLst>
              <a:ext uri="{FF2B5EF4-FFF2-40B4-BE49-F238E27FC236}">
                <a16:creationId xmlns:a16="http://schemas.microsoft.com/office/drawing/2014/main" id="{E48C1575-488B-4A5A-8EDD-6C52BE3F8A7B}"/>
              </a:ext>
            </a:extLst>
          </p:cNvPr>
          <p:cNvSpPr/>
          <p:nvPr/>
        </p:nvSpPr>
        <p:spPr>
          <a:xfrm>
            <a:off x="2859521" y="2571905"/>
            <a:ext cx="1301130" cy="1176925"/>
          </a:xfrm>
          <a:prstGeom prst="flowChartConnector">
            <a:avLst/>
          </a:prstGeom>
          <a:blipFill>
            <a:blip r:embed="rId8"/>
            <a:srcRect/>
            <a:stretch>
              <a:fillRect t="-8000" b="-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28" name="Group 27">
            <a:extLst>
              <a:ext uri="{FF2B5EF4-FFF2-40B4-BE49-F238E27FC236}">
                <a16:creationId xmlns:a16="http://schemas.microsoft.com/office/drawing/2014/main" id="{22750562-12B6-4B90-91A3-B9CB3DF646FF}"/>
              </a:ext>
            </a:extLst>
          </p:cNvPr>
          <p:cNvGrpSpPr/>
          <p:nvPr/>
        </p:nvGrpSpPr>
        <p:grpSpPr>
          <a:xfrm>
            <a:off x="2874009" y="3623380"/>
            <a:ext cx="1288489" cy="333105"/>
            <a:chOff x="19304" y="868412"/>
            <a:chExt cx="1288489" cy="333105"/>
          </a:xfrm>
        </p:grpSpPr>
        <p:sp>
          <p:nvSpPr>
            <p:cNvPr id="29" name="Rectangle 28">
              <a:extLst>
                <a:ext uri="{FF2B5EF4-FFF2-40B4-BE49-F238E27FC236}">
                  <a16:creationId xmlns:a16="http://schemas.microsoft.com/office/drawing/2014/main" id="{FE2BC48B-D9BA-4383-907F-0A7396BF6BD6}"/>
                </a:ext>
              </a:extLst>
            </p:cNvPr>
            <p:cNvSpPr/>
            <p:nvPr/>
          </p:nvSpPr>
          <p:spPr>
            <a:xfrm>
              <a:off x="19304" y="868412"/>
              <a:ext cx="1288489" cy="333105"/>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0" name="TextBox 29">
              <a:extLst>
                <a:ext uri="{FF2B5EF4-FFF2-40B4-BE49-F238E27FC236}">
                  <a16:creationId xmlns:a16="http://schemas.microsoft.com/office/drawing/2014/main" id="{D0929052-656B-4EAB-AC46-9F200ABBF9B1}"/>
                </a:ext>
              </a:extLst>
            </p:cNvPr>
            <p:cNvSpPr txBox="1"/>
            <p:nvPr/>
          </p:nvSpPr>
          <p:spPr>
            <a:xfrm>
              <a:off x="19304" y="868412"/>
              <a:ext cx="1288489" cy="3331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5000"/>
                </a:spcAft>
                <a:buNone/>
              </a:pPr>
              <a:r>
                <a:rPr lang="en-IN" sz="1000" b="1" kern="1200" dirty="0"/>
                <a:t>VISHAL PATHAK</a:t>
              </a:r>
            </a:p>
            <a:p>
              <a:pPr marL="0" lvl="0" indent="0" algn="ctr" defTabSz="444500">
                <a:lnSpc>
                  <a:spcPct val="90000"/>
                </a:lnSpc>
                <a:spcBef>
                  <a:spcPct val="0"/>
                </a:spcBef>
                <a:spcAft>
                  <a:spcPct val="5000"/>
                </a:spcAft>
                <a:buNone/>
              </a:pPr>
              <a:r>
                <a:rPr lang="en-IN" sz="1000" b="1" kern="1200" dirty="0"/>
                <a:t>+91 9793821369</a:t>
              </a:r>
            </a:p>
          </p:txBody>
        </p:sp>
      </p:grpSp>
      <p:sp>
        <p:nvSpPr>
          <p:cNvPr id="31" name="Flowchart: Connector 30">
            <a:extLst>
              <a:ext uri="{FF2B5EF4-FFF2-40B4-BE49-F238E27FC236}">
                <a16:creationId xmlns:a16="http://schemas.microsoft.com/office/drawing/2014/main" id="{F02E3D6D-A950-4C0F-9B86-0C6C8DD729CD}"/>
              </a:ext>
            </a:extLst>
          </p:cNvPr>
          <p:cNvSpPr/>
          <p:nvPr/>
        </p:nvSpPr>
        <p:spPr>
          <a:xfrm>
            <a:off x="4721932" y="2660419"/>
            <a:ext cx="1283515" cy="1148317"/>
          </a:xfrm>
          <a:prstGeom prst="flowChartConnector">
            <a:avLst/>
          </a:prstGeom>
          <a:blipFill rotWithShape="1">
            <a:blip r:embed="rId9"/>
            <a:srcRect/>
            <a:stretch>
              <a:fillRect t="-29000" b="-29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32" name="Group 31">
            <a:extLst>
              <a:ext uri="{FF2B5EF4-FFF2-40B4-BE49-F238E27FC236}">
                <a16:creationId xmlns:a16="http://schemas.microsoft.com/office/drawing/2014/main" id="{19FD6400-9180-42A6-AF35-90D809FFA6AB}"/>
              </a:ext>
            </a:extLst>
          </p:cNvPr>
          <p:cNvGrpSpPr/>
          <p:nvPr/>
        </p:nvGrpSpPr>
        <p:grpSpPr>
          <a:xfrm>
            <a:off x="4761887" y="3606403"/>
            <a:ext cx="1106008" cy="350082"/>
            <a:chOff x="217988" y="791920"/>
            <a:chExt cx="1106008" cy="350082"/>
          </a:xfrm>
        </p:grpSpPr>
        <p:sp>
          <p:nvSpPr>
            <p:cNvPr id="33" name="Rectangle 32">
              <a:extLst>
                <a:ext uri="{FF2B5EF4-FFF2-40B4-BE49-F238E27FC236}">
                  <a16:creationId xmlns:a16="http://schemas.microsoft.com/office/drawing/2014/main" id="{5637AA6C-8213-498E-A7CF-58AB202CA319}"/>
                </a:ext>
              </a:extLst>
            </p:cNvPr>
            <p:cNvSpPr/>
            <p:nvPr/>
          </p:nvSpPr>
          <p:spPr>
            <a:xfrm>
              <a:off x="217988" y="791920"/>
              <a:ext cx="1106008" cy="350082"/>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4" name="TextBox 33">
              <a:extLst>
                <a:ext uri="{FF2B5EF4-FFF2-40B4-BE49-F238E27FC236}">
                  <a16:creationId xmlns:a16="http://schemas.microsoft.com/office/drawing/2014/main" id="{64BF540B-6E03-445F-9E7B-A08860E61FF0}"/>
                </a:ext>
              </a:extLst>
            </p:cNvPr>
            <p:cNvSpPr txBox="1"/>
            <p:nvPr/>
          </p:nvSpPr>
          <p:spPr>
            <a:xfrm>
              <a:off x="217988" y="791920"/>
              <a:ext cx="1106008" cy="3500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5000"/>
                </a:spcAft>
                <a:buNone/>
              </a:pPr>
              <a:r>
                <a:rPr lang="en-IN" sz="1000" b="1" kern="1200" dirty="0"/>
                <a:t>MALA MAHENDER</a:t>
              </a:r>
            </a:p>
            <a:p>
              <a:pPr marL="0" lvl="0" indent="0" algn="ctr" defTabSz="444500">
                <a:lnSpc>
                  <a:spcPct val="90000"/>
                </a:lnSpc>
                <a:spcBef>
                  <a:spcPct val="0"/>
                </a:spcBef>
                <a:spcAft>
                  <a:spcPct val="5000"/>
                </a:spcAft>
                <a:buNone/>
              </a:pPr>
              <a:r>
                <a:rPr lang="en-IN" sz="1000" b="1" kern="1200" dirty="0"/>
                <a:t>+91 8088133012</a:t>
              </a:r>
            </a:p>
          </p:txBody>
        </p:sp>
      </p:grpSp>
      <p:sp>
        <p:nvSpPr>
          <p:cNvPr id="35" name="Flowchart: Connector 34">
            <a:extLst>
              <a:ext uri="{FF2B5EF4-FFF2-40B4-BE49-F238E27FC236}">
                <a16:creationId xmlns:a16="http://schemas.microsoft.com/office/drawing/2014/main" id="{32F1C502-FA29-4DFD-90FF-283B5172EA06}"/>
              </a:ext>
            </a:extLst>
          </p:cNvPr>
          <p:cNvSpPr/>
          <p:nvPr/>
        </p:nvSpPr>
        <p:spPr>
          <a:xfrm>
            <a:off x="6467284" y="2702730"/>
            <a:ext cx="1226968" cy="1075593"/>
          </a:xfrm>
          <a:prstGeom prst="flowChartConnector">
            <a:avLst/>
          </a:prstGeom>
          <a:blipFill>
            <a:blip r:embed="rId10"/>
            <a:srcRect/>
            <a:stretch>
              <a:fillRect t="-25000" b="-25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36" name="Group 35">
            <a:extLst>
              <a:ext uri="{FF2B5EF4-FFF2-40B4-BE49-F238E27FC236}">
                <a16:creationId xmlns:a16="http://schemas.microsoft.com/office/drawing/2014/main" id="{F25E99C6-1226-4761-87F8-ED0BB2E44B57}"/>
              </a:ext>
            </a:extLst>
          </p:cNvPr>
          <p:cNvGrpSpPr/>
          <p:nvPr/>
        </p:nvGrpSpPr>
        <p:grpSpPr>
          <a:xfrm>
            <a:off x="6324107" y="3584889"/>
            <a:ext cx="1381729" cy="324574"/>
            <a:chOff x="11435" y="876276"/>
            <a:chExt cx="1381729" cy="324574"/>
          </a:xfrm>
        </p:grpSpPr>
        <p:sp>
          <p:nvSpPr>
            <p:cNvPr id="37" name="Rectangle 36">
              <a:extLst>
                <a:ext uri="{FF2B5EF4-FFF2-40B4-BE49-F238E27FC236}">
                  <a16:creationId xmlns:a16="http://schemas.microsoft.com/office/drawing/2014/main" id="{A1C6FD08-5CEF-4B66-B80E-3275268C4B29}"/>
                </a:ext>
              </a:extLst>
            </p:cNvPr>
            <p:cNvSpPr/>
            <p:nvPr/>
          </p:nvSpPr>
          <p:spPr>
            <a:xfrm>
              <a:off x="11435" y="876276"/>
              <a:ext cx="1381729" cy="324574"/>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8" name="TextBox 37">
              <a:extLst>
                <a:ext uri="{FF2B5EF4-FFF2-40B4-BE49-F238E27FC236}">
                  <a16:creationId xmlns:a16="http://schemas.microsoft.com/office/drawing/2014/main" id="{70B41DAE-59BA-49BF-AEDC-3DD378EED477}"/>
                </a:ext>
              </a:extLst>
            </p:cNvPr>
            <p:cNvSpPr txBox="1"/>
            <p:nvPr/>
          </p:nvSpPr>
          <p:spPr>
            <a:xfrm>
              <a:off x="11435" y="876276"/>
              <a:ext cx="1381729" cy="3245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5000"/>
                </a:spcAft>
                <a:buNone/>
              </a:pPr>
              <a:r>
                <a:rPr lang="en-IN" sz="800" b="1" kern="1200" dirty="0"/>
                <a:t>SHUBHVARDHANI SHASTRI</a:t>
              </a:r>
            </a:p>
            <a:p>
              <a:pPr marL="0" lvl="0" indent="0" algn="ctr" defTabSz="355600">
                <a:lnSpc>
                  <a:spcPct val="90000"/>
                </a:lnSpc>
                <a:spcBef>
                  <a:spcPct val="0"/>
                </a:spcBef>
                <a:spcAft>
                  <a:spcPct val="5000"/>
                </a:spcAft>
                <a:buNone/>
              </a:pPr>
              <a:r>
                <a:rPr lang="en-IN" sz="800" b="1" kern="1200" dirty="0"/>
                <a:t>+91 8755015193</a:t>
              </a:r>
            </a:p>
          </p:txBody>
        </p:sp>
      </p:grpSp>
      <p:sp>
        <p:nvSpPr>
          <p:cNvPr id="39" name="Flowchart: Connector 38">
            <a:extLst>
              <a:ext uri="{FF2B5EF4-FFF2-40B4-BE49-F238E27FC236}">
                <a16:creationId xmlns:a16="http://schemas.microsoft.com/office/drawing/2014/main" id="{13BF5FD3-994A-4952-9B6C-1B82B56D43B4}"/>
              </a:ext>
            </a:extLst>
          </p:cNvPr>
          <p:cNvSpPr/>
          <p:nvPr/>
        </p:nvSpPr>
        <p:spPr>
          <a:xfrm>
            <a:off x="8295488" y="2657759"/>
            <a:ext cx="1163624" cy="1143425"/>
          </a:xfrm>
          <a:prstGeom prst="flowChartConnector">
            <a:avLst/>
          </a:prstGeom>
          <a:blipFill>
            <a:blip r:embed="rId11"/>
            <a:srcRect/>
            <a:stretch>
              <a:fillRect t="-47000" b="-47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40" name="Group 39">
            <a:extLst>
              <a:ext uri="{FF2B5EF4-FFF2-40B4-BE49-F238E27FC236}">
                <a16:creationId xmlns:a16="http://schemas.microsoft.com/office/drawing/2014/main" id="{DAA15C83-68FC-484A-A138-BC69E57DB5F2}"/>
              </a:ext>
            </a:extLst>
          </p:cNvPr>
          <p:cNvGrpSpPr/>
          <p:nvPr/>
        </p:nvGrpSpPr>
        <p:grpSpPr>
          <a:xfrm>
            <a:off x="8277999" y="3639383"/>
            <a:ext cx="1198601" cy="289810"/>
            <a:chOff x="146834" y="855298"/>
            <a:chExt cx="1198601" cy="289810"/>
          </a:xfrm>
        </p:grpSpPr>
        <p:sp>
          <p:nvSpPr>
            <p:cNvPr id="41" name="Rectangle 40">
              <a:extLst>
                <a:ext uri="{FF2B5EF4-FFF2-40B4-BE49-F238E27FC236}">
                  <a16:creationId xmlns:a16="http://schemas.microsoft.com/office/drawing/2014/main" id="{475C9BCE-974F-42C0-803E-05038C1B6DAB}"/>
                </a:ext>
              </a:extLst>
            </p:cNvPr>
            <p:cNvSpPr/>
            <p:nvPr/>
          </p:nvSpPr>
          <p:spPr>
            <a:xfrm>
              <a:off x="146834" y="855298"/>
              <a:ext cx="1198601" cy="289810"/>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2" name="TextBox 41">
              <a:extLst>
                <a:ext uri="{FF2B5EF4-FFF2-40B4-BE49-F238E27FC236}">
                  <a16:creationId xmlns:a16="http://schemas.microsoft.com/office/drawing/2014/main" id="{4CD3892E-7AC0-4126-BBF1-319A978F5618}"/>
                </a:ext>
              </a:extLst>
            </p:cNvPr>
            <p:cNvSpPr txBox="1"/>
            <p:nvPr/>
          </p:nvSpPr>
          <p:spPr>
            <a:xfrm>
              <a:off x="146834" y="855298"/>
              <a:ext cx="1198601" cy="28981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145" tIns="17145" rIns="17145" bIns="17145" numCol="1" spcCol="1270" anchor="ctr" anchorCtr="0">
              <a:noAutofit/>
            </a:bodyPr>
            <a:lstStyle/>
            <a:p>
              <a:pPr marL="0" lvl="0" indent="0" algn="ctr" defTabSz="400050">
                <a:lnSpc>
                  <a:spcPct val="90000"/>
                </a:lnSpc>
                <a:spcBef>
                  <a:spcPct val="0"/>
                </a:spcBef>
                <a:spcAft>
                  <a:spcPct val="5000"/>
                </a:spcAft>
                <a:buNone/>
              </a:pPr>
              <a:r>
                <a:rPr lang="en-IN" sz="900" b="1" kern="1200" dirty="0"/>
                <a:t>PAVAN D</a:t>
              </a:r>
            </a:p>
            <a:p>
              <a:pPr marL="0" lvl="0" indent="0" algn="ctr" defTabSz="400050">
                <a:lnSpc>
                  <a:spcPct val="90000"/>
                </a:lnSpc>
                <a:spcBef>
                  <a:spcPct val="0"/>
                </a:spcBef>
                <a:spcAft>
                  <a:spcPct val="5000"/>
                </a:spcAft>
                <a:buNone/>
              </a:pPr>
              <a:r>
                <a:rPr lang="en-IN" sz="900" b="1" kern="1200" dirty="0"/>
                <a:t>+91 9743710168</a:t>
              </a:r>
            </a:p>
          </p:txBody>
        </p:sp>
      </p:grpSp>
      <p:sp>
        <p:nvSpPr>
          <p:cNvPr id="43" name="Flowchart: Connector 42">
            <a:extLst>
              <a:ext uri="{FF2B5EF4-FFF2-40B4-BE49-F238E27FC236}">
                <a16:creationId xmlns:a16="http://schemas.microsoft.com/office/drawing/2014/main" id="{6C08DE85-7DB5-4B7E-8AF1-70498C8D0E59}"/>
              </a:ext>
            </a:extLst>
          </p:cNvPr>
          <p:cNvSpPr/>
          <p:nvPr/>
        </p:nvSpPr>
        <p:spPr>
          <a:xfrm>
            <a:off x="10026951" y="2657760"/>
            <a:ext cx="1198601" cy="1251704"/>
          </a:xfrm>
          <a:prstGeom prst="flowChartConnector">
            <a:avLst/>
          </a:prstGeom>
          <a:blipFill>
            <a:blip r:embed="rId12"/>
            <a:srcRect/>
            <a:stretch>
              <a:fillRect t="-11000" b="-11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44" name="Group 43">
            <a:extLst>
              <a:ext uri="{FF2B5EF4-FFF2-40B4-BE49-F238E27FC236}">
                <a16:creationId xmlns:a16="http://schemas.microsoft.com/office/drawing/2014/main" id="{D0BE3718-6DE0-4949-B3F7-67FF865E8BE7}"/>
              </a:ext>
            </a:extLst>
          </p:cNvPr>
          <p:cNvGrpSpPr/>
          <p:nvPr/>
        </p:nvGrpSpPr>
        <p:grpSpPr>
          <a:xfrm>
            <a:off x="9850300" y="3631573"/>
            <a:ext cx="1378340" cy="354325"/>
            <a:chOff x="46339" y="810815"/>
            <a:chExt cx="1378340" cy="354325"/>
          </a:xfrm>
        </p:grpSpPr>
        <p:sp>
          <p:nvSpPr>
            <p:cNvPr id="45" name="Rectangle 44">
              <a:extLst>
                <a:ext uri="{FF2B5EF4-FFF2-40B4-BE49-F238E27FC236}">
                  <a16:creationId xmlns:a16="http://schemas.microsoft.com/office/drawing/2014/main" id="{051DECDB-C149-4149-ADC0-9E3E08A652D4}"/>
                </a:ext>
              </a:extLst>
            </p:cNvPr>
            <p:cNvSpPr/>
            <p:nvPr/>
          </p:nvSpPr>
          <p:spPr>
            <a:xfrm>
              <a:off x="46339" y="810815"/>
              <a:ext cx="1378340" cy="354325"/>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46" name="TextBox 45">
              <a:extLst>
                <a:ext uri="{FF2B5EF4-FFF2-40B4-BE49-F238E27FC236}">
                  <a16:creationId xmlns:a16="http://schemas.microsoft.com/office/drawing/2014/main" id="{69C323AC-94D2-4E86-9D55-64ED00011E2E}"/>
                </a:ext>
              </a:extLst>
            </p:cNvPr>
            <p:cNvSpPr txBox="1"/>
            <p:nvPr/>
          </p:nvSpPr>
          <p:spPr>
            <a:xfrm>
              <a:off x="46339" y="810815"/>
              <a:ext cx="1378340" cy="3543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5000"/>
                </a:spcAft>
                <a:buNone/>
              </a:pPr>
              <a:r>
                <a:rPr lang="en-IN" sz="1000" b="1" kern="1200" dirty="0"/>
                <a:t>RAMINENI HARSHITHA</a:t>
              </a:r>
            </a:p>
            <a:p>
              <a:pPr marL="0" lvl="0" indent="0" algn="ctr" defTabSz="444500">
                <a:lnSpc>
                  <a:spcPct val="90000"/>
                </a:lnSpc>
                <a:spcBef>
                  <a:spcPct val="0"/>
                </a:spcBef>
                <a:spcAft>
                  <a:spcPct val="5000"/>
                </a:spcAft>
                <a:buNone/>
              </a:pPr>
              <a:r>
                <a:rPr lang="en-IN" sz="1000" b="1" kern="1200" dirty="0"/>
                <a:t>+91 7498298916</a:t>
              </a:r>
            </a:p>
          </p:txBody>
        </p:sp>
      </p:grpSp>
      <p:sp>
        <p:nvSpPr>
          <p:cNvPr id="47" name="Flowchart: Connector 46">
            <a:extLst>
              <a:ext uri="{FF2B5EF4-FFF2-40B4-BE49-F238E27FC236}">
                <a16:creationId xmlns:a16="http://schemas.microsoft.com/office/drawing/2014/main" id="{28818F06-89F0-457E-810E-4FB20E98A8E5}"/>
              </a:ext>
            </a:extLst>
          </p:cNvPr>
          <p:cNvSpPr/>
          <p:nvPr/>
        </p:nvSpPr>
        <p:spPr>
          <a:xfrm>
            <a:off x="2869616" y="4259021"/>
            <a:ext cx="1413624" cy="1098654"/>
          </a:xfrm>
          <a:prstGeom prst="flowChartConnector">
            <a:avLst/>
          </a:prstGeom>
          <a:blipFill rotWithShape="1">
            <a:blip r:embed="rId13"/>
            <a:srcRect/>
            <a:stretch>
              <a:fillRect t="-32000" b="-32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48" name="Group 47">
            <a:extLst>
              <a:ext uri="{FF2B5EF4-FFF2-40B4-BE49-F238E27FC236}">
                <a16:creationId xmlns:a16="http://schemas.microsoft.com/office/drawing/2014/main" id="{06F57DE1-3EBD-4236-8B2A-108AEFE2D431}"/>
              </a:ext>
            </a:extLst>
          </p:cNvPr>
          <p:cNvGrpSpPr/>
          <p:nvPr/>
        </p:nvGrpSpPr>
        <p:grpSpPr>
          <a:xfrm>
            <a:off x="2780246" y="5218825"/>
            <a:ext cx="1476013" cy="277699"/>
            <a:chOff x="0" y="867409"/>
            <a:chExt cx="1476013" cy="277699"/>
          </a:xfrm>
        </p:grpSpPr>
        <p:sp>
          <p:nvSpPr>
            <p:cNvPr id="49" name="Rectangle 48">
              <a:extLst>
                <a:ext uri="{FF2B5EF4-FFF2-40B4-BE49-F238E27FC236}">
                  <a16:creationId xmlns:a16="http://schemas.microsoft.com/office/drawing/2014/main" id="{F718BAD1-1BBD-48C8-828B-E56A9157AB85}"/>
                </a:ext>
              </a:extLst>
            </p:cNvPr>
            <p:cNvSpPr/>
            <p:nvPr/>
          </p:nvSpPr>
          <p:spPr>
            <a:xfrm>
              <a:off x="0" y="867409"/>
              <a:ext cx="1476013" cy="277699"/>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0" name="TextBox 49">
              <a:extLst>
                <a:ext uri="{FF2B5EF4-FFF2-40B4-BE49-F238E27FC236}">
                  <a16:creationId xmlns:a16="http://schemas.microsoft.com/office/drawing/2014/main" id="{4167CEAB-93E0-470C-B1F6-A1FA66519BAB}"/>
                </a:ext>
              </a:extLst>
            </p:cNvPr>
            <p:cNvSpPr txBox="1"/>
            <p:nvPr/>
          </p:nvSpPr>
          <p:spPr>
            <a:xfrm>
              <a:off x="0" y="867409"/>
              <a:ext cx="1476013" cy="2776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5000"/>
                </a:spcAft>
                <a:buNone/>
              </a:pPr>
              <a:r>
                <a:rPr lang="en-IN" sz="800" b="1" kern="1200" dirty="0"/>
                <a:t>SOMESH H JAGGAL</a:t>
              </a:r>
            </a:p>
            <a:p>
              <a:pPr marL="0" lvl="0" indent="0" algn="ctr" defTabSz="355600">
                <a:lnSpc>
                  <a:spcPct val="90000"/>
                </a:lnSpc>
                <a:spcBef>
                  <a:spcPct val="0"/>
                </a:spcBef>
                <a:spcAft>
                  <a:spcPct val="5000"/>
                </a:spcAft>
                <a:buNone/>
              </a:pPr>
              <a:r>
                <a:rPr lang="en-IN" sz="800" b="1" kern="1200" dirty="0"/>
                <a:t>+91 7406773898</a:t>
              </a:r>
            </a:p>
          </p:txBody>
        </p:sp>
      </p:grpSp>
      <p:sp>
        <p:nvSpPr>
          <p:cNvPr id="51" name="Flowchart: Connector 50">
            <a:extLst>
              <a:ext uri="{FF2B5EF4-FFF2-40B4-BE49-F238E27FC236}">
                <a16:creationId xmlns:a16="http://schemas.microsoft.com/office/drawing/2014/main" id="{5AAFF7A7-65AC-4237-A4B1-A4CF35FA61E8}"/>
              </a:ext>
            </a:extLst>
          </p:cNvPr>
          <p:cNvSpPr/>
          <p:nvPr/>
        </p:nvSpPr>
        <p:spPr>
          <a:xfrm>
            <a:off x="4604287" y="4156193"/>
            <a:ext cx="1401160" cy="1197053"/>
          </a:xfrm>
          <a:prstGeom prst="flowChartConnector">
            <a:avLst/>
          </a:prstGeom>
          <a:blipFill>
            <a:blip r:embed="rId14"/>
            <a:srcRect/>
            <a:stretch>
              <a:fillRect t="-2000" b="-2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52" name="Group 51">
            <a:extLst>
              <a:ext uri="{FF2B5EF4-FFF2-40B4-BE49-F238E27FC236}">
                <a16:creationId xmlns:a16="http://schemas.microsoft.com/office/drawing/2014/main" id="{39D6525F-E397-44B4-A97D-EA1125465C5C}"/>
              </a:ext>
            </a:extLst>
          </p:cNvPr>
          <p:cNvGrpSpPr/>
          <p:nvPr/>
        </p:nvGrpSpPr>
        <p:grpSpPr>
          <a:xfrm>
            <a:off x="4560552" y="5189201"/>
            <a:ext cx="1362188" cy="328090"/>
            <a:chOff x="113762" y="882139"/>
            <a:chExt cx="1362188" cy="328090"/>
          </a:xfrm>
        </p:grpSpPr>
        <p:sp>
          <p:nvSpPr>
            <p:cNvPr id="53" name="Rectangle 52">
              <a:extLst>
                <a:ext uri="{FF2B5EF4-FFF2-40B4-BE49-F238E27FC236}">
                  <a16:creationId xmlns:a16="http://schemas.microsoft.com/office/drawing/2014/main" id="{E77D7FE1-8A07-485B-9270-74DB27140654}"/>
                </a:ext>
              </a:extLst>
            </p:cNvPr>
            <p:cNvSpPr/>
            <p:nvPr/>
          </p:nvSpPr>
          <p:spPr>
            <a:xfrm>
              <a:off x="113762" y="882139"/>
              <a:ext cx="1362188" cy="328090"/>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4" name="TextBox 53">
              <a:extLst>
                <a:ext uri="{FF2B5EF4-FFF2-40B4-BE49-F238E27FC236}">
                  <a16:creationId xmlns:a16="http://schemas.microsoft.com/office/drawing/2014/main" id="{1441C1C1-F390-4DB2-B57A-35736F410A26}"/>
                </a:ext>
              </a:extLst>
            </p:cNvPr>
            <p:cNvSpPr txBox="1"/>
            <p:nvPr/>
          </p:nvSpPr>
          <p:spPr>
            <a:xfrm>
              <a:off x="113762" y="882139"/>
              <a:ext cx="1362188" cy="3280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5000"/>
                </a:spcAft>
                <a:buNone/>
              </a:pPr>
              <a:r>
                <a:rPr lang="en-IN" sz="1000" b="1" kern="1200" dirty="0"/>
                <a:t>MAYURI KUMARI</a:t>
              </a:r>
            </a:p>
            <a:p>
              <a:pPr marL="0" lvl="0" indent="0" algn="ctr" defTabSz="444500">
                <a:lnSpc>
                  <a:spcPct val="90000"/>
                </a:lnSpc>
                <a:spcBef>
                  <a:spcPct val="0"/>
                </a:spcBef>
                <a:spcAft>
                  <a:spcPct val="5000"/>
                </a:spcAft>
                <a:buNone/>
              </a:pPr>
              <a:r>
                <a:rPr lang="en-IN" sz="1000" b="1" kern="1200" dirty="0"/>
                <a:t>+91 9628520350</a:t>
              </a:r>
            </a:p>
          </p:txBody>
        </p:sp>
      </p:grpSp>
      <p:sp>
        <p:nvSpPr>
          <p:cNvPr id="55" name="Flowchart: Connector 54">
            <a:extLst>
              <a:ext uri="{FF2B5EF4-FFF2-40B4-BE49-F238E27FC236}">
                <a16:creationId xmlns:a16="http://schemas.microsoft.com/office/drawing/2014/main" id="{BFF8A153-3FAD-422D-A3BE-43EADBD16249}"/>
              </a:ext>
            </a:extLst>
          </p:cNvPr>
          <p:cNvSpPr/>
          <p:nvPr/>
        </p:nvSpPr>
        <p:spPr>
          <a:xfrm>
            <a:off x="6399215" y="4209426"/>
            <a:ext cx="1306621" cy="1082907"/>
          </a:xfrm>
          <a:prstGeom prst="flowChartConnector">
            <a:avLst/>
          </a:prstGeom>
          <a:blipFill>
            <a:blip r:embed="rId15"/>
            <a:srcRect/>
            <a:stretch>
              <a:fillRect t="-18000" b="-1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56" name="Group 55">
            <a:extLst>
              <a:ext uri="{FF2B5EF4-FFF2-40B4-BE49-F238E27FC236}">
                <a16:creationId xmlns:a16="http://schemas.microsoft.com/office/drawing/2014/main" id="{E0B79FE8-23AB-4C31-B5DA-7CFF155E8A41}"/>
              </a:ext>
            </a:extLst>
          </p:cNvPr>
          <p:cNvGrpSpPr/>
          <p:nvPr/>
        </p:nvGrpSpPr>
        <p:grpSpPr>
          <a:xfrm>
            <a:off x="6357378" y="5189201"/>
            <a:ext cx="1315185" cy="277874"/>
            <a:chOff x="50621" y="856555"/>
            <a:chExt cx="1315185" cy="277874"/>
          </a:xfrm>
        </p:grpSpPr>
        <p:sp>
          <p:nvSpPr>
            <p:cNvPr id="57" name="Rectangle 56">
              <a:extLst>
                <a:ext uri="{FF2B5EF4-FFF2-40B4-BE49-F238E27FC236}">
                  <a16:creationId xmlns:a16="http://schemas.microsoft.com/office/drawing/2014/main" id="{63173764-AC80-4118-A665-749BD368D84B}"/>
                </a:ext>
              </a:extLst>
            </p:cNvPr>
            <p:cNvSpPr/>
            <p:nvPr/>
          </p:nvSpPr>
          <p:spPr>
            <a:xfrm>
              <a:off x="50621" y="856555"/>
              <a:ext cx="1315185" cy="277874"/>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8" name="TextBox 57">
              <a:extLst>
                <a:ext uri="{FF2B5EF4-FFF2-40B4-BE49-F238E27FC236}">
                  <a16:creationId xmlns:a16="http://schemas.microsoft.com/office/drawing/2014/main" id="{0DF30807-7DD0-4491-9F14-055DD8BD0A5F}"/>
                </a:ext>
              </a:extLst>
            </p:cNvPr>
            <p:cNvSpPr txBox="1"/>
            <p:nvPr/>
          </p:nvSpPr>
          <p:spPr>
            <a:xfrm>
              <a:off x="50621" y="856555"/>
              <a:ext cx="1315185" cy="27787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5000"/>
                </a:spcAft>
                <a:buNone/>
              </a:pPr>
              <a:r>
                <a:rPr lang="en-IN" sz="800" b="1" kern="1200" dirty="0"/>
                <a:t>SAMBHAV KUMAR</a:t>
              </a:r>
            </a:p>
            <a:p>
              <a:pPr marL="0" lvl="0" indent="0" algn="ctr" defTabSz="355600">
                <a:lnSpc>
                  <a:spcPct val="90000"/>
                </a:lnSpc>
                <a:spcBef>
                  <a:spcPct val="0"/>
                </a:spcBef>
                <a:spcAft>
                  <a:spcPct val="5000"/>
                </a:spcAft>
                <a:buNone/>
              </a:pPr>
              <a:r>
                <a:rPr lang="en-IN" sz="800" b="1" kern="1200" dirty="0"/>
                <a:t>+91 7355163604</a:t>
              </a:r>
            </a:p>
          </p:txBody>
        </p:sp>
      </p:grpSp>
      <p:sp>
        <p:nvSpPr>
          <p:cNvPr id="59" name="Flowchart: Connector 58">
            <a:extLst>
              <a:ext uri="{FF2B5EF4-FFF2-40B4-BE49-F238E27FC236}">
                <a16:creationId xmlns:a16="http://schemas.microsoft.com/office/drawing/2014/main" id="{E4BDD685-9655-4323-B507-652C9E994FFF}"/>
              </a:ext>
            </a:extLst>
          </p:cNvPr>
          <p:cNvSpPr/>
          <p:nvPr/>
        </p:nvSpPr>
        <p:spPr>
          <a:xfrm>
            <a:off x="8194288" y="4239957"/>
            <a:ext cx="1366021" cy="1009485"/>
          </a:xfrm>
          <a:prstGeom prst="flowChartConnector">
            <a:avLst/>
          </a:prstGeom>
          <a:blipFill rotWithShape="1">
            <a:blip r:embed="rId16"/>
            <a:srcRect/>
            <a:stretch>
              <a:fillRect t="-18000" b="-18000"/>
            </a:stretch>
          </a:blipFill>
        </p:spPr>
        <p:style>
          <a:lnRef idx="0">
            <a:schemeClr val="accent3">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sp>
      <p:grpSp>
        <p:nvGrpSpPr>
          <p:cNvPr id="60" name="Group 59">
            <a:extLst>
              <a:ext uri="{FF2B5EF4-FFF2-40B4-BE49-F238E27FC236}">
                <a16:creationId xmlns:a16="http://schemas.microsoft.com/office/drawing/2014/main" id="{B74B54E3-C115-4F52-BA57-83BE4FE17B9F}"/>
              </a:ext>
            </a:extLst>
          </p:cNvPr>
          <p:cNvGrpSpPr/>
          <p:nvPr/>
        </p:nvGrpSpPr>
        <p:grpSpPr>
          <a:xfrm>
            <a:off x="8221222" y="5093655"/>
            <a:ext cx="1177104" cy="353136"/>
            <a:chOff x="165365" y="761043"/>
            <a:chExt cx="1177104" cy="353136"/>
          </a:xfrm>
        </p:grpSpPr>
        <p:sp>
          <p:nvSpPr>
            <p:cNvPr id="61" name="Rectangle 60">
              <a:extLst>
                <a:ext uri="{FF2B5EF4-FFF2-40B4-BE49-F238E27FC236}">
                  <a16:creationId xmlns:a16="http://schemas.microsoft.com/office/drawing/2014/main" id="{B68DAB02-C9B8-47E1-A1C2-75F21A2A7766}"/>
                </a:ext>
              </a:extLst>
            </p:cNvPr>
            <p:cNvSpPr/>
            <p:nvPr/>
          </p:nvSpPr>
          <p:spPr>
            <a:xfrm>
              <a:off x="165365" y="761043"/>
              <a:ext cx="1177104" cy="353136"/>
            </a:xfrm>
            <a:prstGeom prst="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62" name="TextBox 61">
              <a:extLst>
                <a:ext uri="{FF2B5EF4-FFF2-40B4-BE49-F238E27FC236}">
                  <a16:creationId xmlns:a16="http://schemas.microsoft.com/office/drawing/2014/main" id="{1588A47D-DD3D-4C15-97F6-F34C7DB25F4F}"/>
                </a:ext>
              </a:extLst>
            </p:cNvPr>
            <p:cNvSpPr txBox="1"/>
            <p:nvPr/>
          </p:nvSpPr>
          <p:spPr>
            <a:xfrm>
              <a:off x="165365" y="761043"/>
              <a:ext cx="1177104" cy="35313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355600">
                <a:lnSpc>
                  <a:spcPct val="90000"/>
                </a:lnSpc>
                <a:spcBef>
                  <a:spcPct val="0"/>
                </a:spcBef>
                <a:spcAft>
                  <a:spcPct val="5000"/>
                </a:spcAft>
                <a:buNone/>
              </a:pPr>
              <a:r>
                <a:rPr lang="en-IN" sz="800" b="1" kern="1200" dirty="0"/>
                <a:t>GOURAV KUMAR PANDA</a:t>
              </a:r>
            </a:p>
            <a:p>
              <a:pPr marL="0" lvl="0" indent="0" algn="ctr" defTabSz="355600">
                <a:lnSpc>
                  <a:spcPct val="90000"/>
                </a:lnSpc>
                <a:spcBef>
                  <a:spcPct val="0"/>
                </a:spcBef>
                <a:spcAft>
                  <a:spcPct val="5000"/>
                </a:spcAft>
                <a:buNone/>
              </a:pPr>
              <a:r>
                <a:rPr lang="en-IN" sz="800" b="1" kern="1200" dirty="0"/>
                <a:t>+91 8249735351</a:t>
              </a:r>
            </a:p>
          </p:txBody>
        </p:sp>
      </p:grpSp>
    </p:spTree>
    <p:extLst>
      <p:ext uri="{BB962C8B-B14F-4D97-AF65-F5344CB8AC3E}">
        <p14:creationId xmlns:p14="http://schemas.microsoft.com/office/powerpoint/2010/main" val="3903100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FCCDE4F-4F2F-45C4-8737-833929D842EF}"/>
              </a:ext>
            </a:extLst>
          </p:cNvPr>
          <p:cNvSpPr>
            <a:spLocks noGrp="1"/>
          </p:cNvSpPr>
          <p:nvPr>
            <p:ph type="ftr" sz="quarter" idx="10"/>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1EABC36-EE2F-4EE7-B8F3-2BE3DF632C7E}"/>
              </a:ext>
            </a:extLst>
          </p:cNvPr>
          <p:cNvSpPr>
            <a:spLocks noGrp="1"/>
          </p:cNvSpPr>
          <p:nvPr>
            <p:ph type="sldNum" sz="quarter" idx="11"/>
          </p:nvPr>
        </p:nvSpPr>
        <p:spPr/>
        <p:txBody>
          <a:bodyPr/>
          <a:lstStyle/>
          <a:p>
            <a:fld id="{8C2E478F-E849-4A8C-AF1F-CBCC78A7CBFA}" type="slidenum">
              <a:rPr lang="en-US" smtClean="0"/>
              <a:pPr/>
              <a:t>15</a:t>
            </a:fld>
            <a:endParaRPr lang="en-US" dirty="0"/>
          </a:p>
        </p:txBody>
      </p:sp>
      <p:pic>
        <p:nvPicPr>
          <p:cNvPr id="11" name="Picture 10">
            <a:extLst>
              <a:ext uri="{FF2B5EF4-FFF2-40B4-BE49-F238E27FC236}">
                <a16:creationId xmlns:a16="http://schemas.microsoft.com/office/drawing/2014/main" id="{FE7CD3D0-AA40-4D92-AE0F-4919261641B1}"/>
              </a:ext>
            </a:extLst>
          </p:cNvPr>
          <p:cNvPicPr>
            <a:picLocks noChangeAspect="1"/>
          </p:cNvPicPr>
          <p:nvPr/>
        </p:nvPicPr>
        <p:blipFill rotWithShape="1">
          <a:blip r:embed="rId3"/>
          <a:srcRect l="3088" t="12225" r="6085" b="18496"/>
          <a:stretch/>
        </p:blipFill>
        <p:spPr>
          <a:xfrm>
            <a:off x="4094108" y="1351535"/>
            <a:ext cx="7613459" cy="3703701"/>
          </a:xfrm>
          <a:prstGeom prst="rect">
            <a:avLst/>
          </a:prstGeom>
          <a:ln>
            <a:noFill/>
          </a:ln>
          <a:effectLst>
            <a:softEdge rad="112500"/>
          </a:effectLst>
        </p:spPr>
      </p:pic>
      <p:sp>
        <p:nvSpPr>
          <p:cNvPr id="12" name="object 6">
            <a:extLst>
              <a:ext uri="{FF2B5EF4-FFF2-40B4-BE49-F238E27FC236}">
                <a16:creationId xmlns:a16="http://schemas.microsoft.com/office/drawing/2014/main" id="{B0856354-3CDA-4FD0-BD14-E807B2BFE5BD}"/>
              </a:ext>
            </a:extLst>
          </p:cNvPr>
          <p:cNvSpPr txBox="1"/>
          <p:nvPr/>
        </p:nvSpPr>
        <p:spPr>
          <a:xfrm>
            <a:off x="0" y="622168"/>
            <a:ext cx="4529159" cy="1458733"/>
          </a:xfrm>
          <a:prstGeom prst="rect">
            <a:avLst/>
          </a:prstGeom>
        </p:spPr>
        <p:txBody>
          <a:bodyPr vert="horz" wrap="square" lIns="0" tIns="12065" rIns="0" bIns="0" rtlCol="0">
            <a:spAutoFit/>
          </a:bodyPr>
          <a:lstStyle/>
          <a:p>
            <a:pPr marL="13335" algn="ctr">
              <a:lnSpc>
                <a:spcPct val="100000"/>
              </a:lnSpc>
              <a:spcBef>
                <a:spcPts val="95"/>
              </a:spcBef>
            </a:pPr>
            <a:r>
              <a:rPr sz="1600" b="1" spc="-5" dirty="0">
                <a:latin typeface="Times New Roman"/>
                <a:cs typeface="Times New Roman"/>
              </a:rPr>
              <a:t>Contact Placement</a:t>
            </a:r>
            <a:r>
              <a:rPr sz="1600" b="1" spc="-10" dirty="0">
                <a:latin typeface="Times New Roman"/>
                <a:cs typeface="Times New Roman"/>
              </a:rPr>
              <a:t> </a:t>
            </a:r>
            <a:r>
              <a:rPr sz="1600" b="1" dirty="0">
                <a:latin typeface="Times New Roman"/>
                <a:cs typeface="Times New Roman"/>
              </a:rPr>
              <a:t>Cell:</a:t>
            </a:r>
            <a:endParaRPr sz="1600" dirty="0">
              <a:latin typeface="Times New Roman"/>
              <a:cs typeface="Times New Roman"/>
            </a:endParaRPr>
          </a:p>
          <a:p>
            <a:pPr algn="ctr">
              <a:lnSpc>
                <a:spcPct val="100000"/>
              </a:lnSpc>
              <a:spcBef>
                <a:spcPts val="1190"/>
              </a:spcBef>
            </a:pPr>
            <a:r>
              <a:rPr lang="en-US" sz="1600" spc="-5" dirty="0">
                <a:latin typeface="Times New Roman"/>
                <a:cs typeface="Times New Roman"/>
              </a:rPr>
              <a:t>Placement </a:t>
            </a:r>
            <a:r>
              <a:rPr sz="1600" spc="-5" dirty="0">
                <a:latin typeface="Times New Roman"/>
                <a:cs typeface="Times New Roman"/>
              </a:rPr>
              <a:t>Secretary: </a:t>
            </a:r>
            <a:r>
              <a:rPr lang="en-US" sz="1600" spc="-5" dirty="0">
                <a:latin typeface="Times New Roman"/>
                <a:cs typeface="Times New Roman"/>
              </a:rPr>
              <a:t>Vishal Pathak</a:t>
            </a:r>
            <a:endParaRPr sz="1600" dirty="0">
              <a:latin typeface="Times New Roman"/>
              <a:cs typeface="Times New Roman"/>
            </a:endParaRPr>
          </a:p>
          <a:p>
            <a:pPr algn="ctr">
              <a:lnSpc>
                <a:spcPct val="100000"/>
              </a:lnSpc>
              <a:spcBef>
                <a:spcPts val="1150"/>
              </a:spcBef>
            </a:pPr>
            <a:r>
              <a:rPr sz="1600" spc="-10" dirty="0">
                <a:latin typeface="Times New Roman"/>
                <a:cs typeface="Times New Roman"/>
              </a:rPr>
              <a:t>Mobile: </a:t>
            </a:r>
            <a:r>
              <a:rPr sz="1600" dirty="0">
                <a:latin typeface="Times New Roman"/>
                <a:cs typeface="Times New Roman"/>
              </a:rPr>
              <a:t>(+91) </a:t>
            </a:r>
            <a:r>
              <a:rPr lang="en-US" sz="1600" spc="-5" dirty="0">
                <a:latin typeface="Times New Roman"/>
                <a:cs typeface="Times New Roman"/>
              </a:rPr>
              <a:t>9793821369</a:t>
            </a:r>
            <a:r>
              <a:rPr sz="1600" spc="-5" dirty="0">
                <a:latin typeface="Times New Roman"/>
                <a:cs typeface="Times New Roman"/>
              </a:rPr>
              <a:t>, (+91)</a:t>
            </a:r>
            <a:r>
              <a:rPr sz="1600" spc="20" dirty="0">
                <a:latin typeface="Times New Roman"/>
                <a:cs typeface="Times New Roman"/>
              </a:rPr>
              <a:t> </a:t>
            </a:r>
            <a:r>
              <a:rPr lang="en-IN" sz="1600" spc="20" dirty="0">
                <a:latin typeface="Times New Roman"/>
                <a:cs typeface="Times New Roman"/>
              </a:rPr>
              <a:t>8249735351</a:t>
            </a:r>
            <a:endParaRPr sz="1600" dirty="0">
              <a:latin typeface="Times New Roman"/>
              <a:cs typeface="Times New Roman"/>
            </a:endParaRPr>
          </a:p>
          <a:p>
            <a:pPr algn="ctr">
              <a:lnSpc>
                <a:spcPct val="100000"/>
              </a:lnSpc>
              <a:spcBef>
                <a:spcPts val="1165"/>
              </a:spcBef>
            </a:pPr>
            <a:r>
              <a:rPr sz="1600" spc="-5" dirty="0">
                <a:latin typeface="Times New Roman"/>
                <a:cs typeface="Times New Roman"/>
              </a:rPr>
              <a:t>E-mail: </a:t>
            </a:r>
            <a:r>
              <a:rPr sz="1600" u="sng" spc="-5" dirty="0">
                <a:solidFill>
                  <a:srgbClr val="0070C0"/>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placementcell@isab.org.in</a:t>
            </a:r>
            <a:endParaRPr sz="1600" dirty="0">
              <a:solidFill>
                <a:srgbClr val="0070C0"/>
              </a:solidFill>
              <a:latin typeface="Times New Roman"/>
              <a:cs typeface="Times New Roman"/>
            </a:endParaRPr>
          </a:p>
        </p:txBody>
      </p:sp>
    </p:spTree>
    <p:extLst>
      <p:ext uri="{BB962C8B-B14F-4D97-AF65-F5344CB8AC3E}">
        <p14:creationId xmlns:p14="http://schemas.microsoft.com/office/powerpoint/2010/main" val="2437981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3">
            <a:extLst>
              <a:ext uri="{FF2B5EF4-FFF2-40B4-BE49-F238E27FC236}">
                <a16:creationId xmlns:a16="http://schemas.microsoft.com/office/drawing/2014/main" id="{9C2581C1-67C9-4A8E-B46A-D401EA120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9293" cy="6861970"/>
          </a:xfrm>
          <a:prstGeom prst="rect">
            <a:avLst/>
          </a:prstGeom>
        </p:spPr>
      </p:pic>
      <p:grpSp>
        <p:nvGrpSpPr>
          <p:cNvPr id="31" name="Group 30">
            <a:extLst>
              <a:ext uri="{FF2B5EF4-FFF2-40B4-BE49-F238E27FC236}">
                <a16:creationId xmlns:a16="http://schemas.microsoft.com/office/drawing/2014/main" id="{CDA17D7C-7C63-439C-8B50-C9B0F0F9AAF7}"/>
              </a:ext>
              <a:ext uri="{C183D7F6-B498-43B3-948B-1728B52AA6E4}">
                <adec:decorative xmlns:adec="http://schemas.microsoft.com/office/drawing/2017/decorative" val="1"/>
              </a:ext>
            </a:extLst>
          </p:cNvPr>
          <p:cNvGrpSpPr/>
          <p:nvPr/>
        </p:nvGrpSpPr>
        <p:grpSpPr>
          <a:xfrm flipH="1">
            <a:off x="4115984" y="252563"/>
            <a:ext cx="7433283" cy="5995838"/>
            <a:chOff x="252031" y="391887"/>
            <a:chExt cx="7433283" cy="6215741"/>
          </a:xfrm>
        </p:grpSpPr>
        <p:sp>
          <p:nvSpPr>
            <p:cNvPr id="32" name="Rectangle 31">
              <a:extLst>
                <a:ext uri="{FF2B5EF4-FFF2-40B4-BE49-F238E27FC236}">
                  <a16:creationId xmlns:a16="http://schemas.microsoft.com/office/drawing/2014/main" id="{32FD79E9-DA87-4AE3-AB4F-454E8B1C7E28}"/>
                </a:ext>
              </a:extLst>
            </p:cNvPr>
            <p:cNvSpPr/>
            <p:nvPr userDrawn="1"/>
          </p:nvSpPr>
          <p:spPr>
            <a:xfrm>
              <a:off x="609600" y="391887"/>
              <a:ext cx="7075714" cy="5878284"/>
            </a:xfrm>
            <a:prstGeom prst="rect">
              <a:avLst/>
            </a:prstGeom>
            <a:noFill/>
            <a:ln w="1270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C0DB13C1-B4FB-4D33-A199-5BB34983AB47}"/>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4" name="Rectangle 33">
              <a:extLst>
                <a:ext uri="{FF2B5EF4-FFF2-40B4-BE49-F238E27FC236}">
                  <a16:creationId xmlns:a16="http://schemas.microsoft.com/office/drawing/2014/main" id="{97CAE694-E5D7-45D8-80CE-4067B6610E53}"/>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itle 6">
            <a:extLst>
              <a:ext uri="{FF2B5EF4-FFF2-40B4-BE49-F238E27FC236}">
                <a16:creationId xmlns:a16="http://schemas.microsoft.com/office/drawing/2014/main" id="{D5445F47-6D74-450C-BC16-998D2021AD78}"/>
              </a:ext>
            </a:extLst>
          </p:cNvPr>
          <p:cNvSpPr>
            <a:spLocks noGrp="1"/>
          </p:cNvSpPr>
          <p:nvPr>
            <p:ph type="title"/>
          </p:nvPr>
        </p:nvSpPr>
        <p:spPr>
          <a:xfrm>
            <a:off x="5202547" y="592866"/>
            <a:ext cx="6117771" cy="573989"/>
          </a:xfrm>
        </p:spPr>
        <p:txBody>
          <a:bodyPr/>
          <a:lstStyle/>
          <a:p>
            <a:r>
              <a:rPr lang="en-US" dirty="0">
                <a:latin typeface="Times New Roman" panose="02020603050405020304" pitchFamily="18" charset="0"/>
                <a:cs typeface="Times New Roman" panose="02020603050405020304" pitchFamily="18" charset="0"/>
              </a:rPr>
              <a:t> Table of Contents</a:t>
            </a:r>
          </a:p>
        </p:txBody>
      </p:sp>
      <p:sp>
        <p:nvSpPr>
          <p:cNvPr id="4" name="Content Placeholder 3">
            <a:extLst>
              <a:ext uri="{FF2B5EF4-FFF2-40B4-BE49-F238E27FC236}">
                <a16:creationId xmlns:a16="http://schemas.microsoft.com/office/drawing/2014/main" id="{2885A4AC-9AA0-4EFF-8162-609223BF5D70}"/>
              </a:ext>
            </a:extLst>
          </p:cNvPr>
          <p:cNvSpPr>
            <a:spLocks noGrp="1"/>
          </p:cNvSpPr>
          <p:nvPr>
            <p:ph idx="1"/>
          </p:nvPr>
        </p:nvSpPr>
        <p:spPr>
          <a:xfrm>
            <a:off x="5423339" y="626577"/>
            <a:ext cx="5768358" cy="5296306"/>
          </a:xfrm>
        </p:spPr>
        <p:txBody>
          <a:bodyPr>
            <a:noAutofit/>
          </a:bodyPr>
          <a:lstStyle/>
          <a:p>
            <a:pPr marL="0" indent="0">
              <a:buNone/>
            </a:pPr>
            <a:endParaRPr lang="en-US" sz="1200" dirty="0">
              <a:solidFill>
                <a:schemeClr val="accent5">
                  <a:lumMod val="5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Overview</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Placement Secretary Message</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Batch Statistics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Key placement statistics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Domain Wise statistics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First time recruiters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Other legacy recruiters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Final placement geographic representation</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Vote of Thanks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2020-22 batch final placement recruiters</a:t>
            </a:r>
          </a:p>
          <a:p>
            <a:pPr>
              <a:buFont typeface="Wingdings" panose="05000000000000000000" pitchFamily="2" charset="2"/>
              <a:buChar char="Ø"/>
            </a:pPr>
            <a:r>
              <a:rPr lang="en-US" sz="1400" dirty="0">
                <a:latin typeface="Times New Roman" panose="02020603050405020304" pitchFamily="18" charset="0"/>
                <a:cs typeface="Times New Roman" panose="02020603050405020304" pitchFamily="18" charset="0"/>
              </a:rPr>
              <a:t>Placement team details</a:t>
            </a:r>
          </a:p>
          <a:p>
            <a:pPr>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1200" dirty="0"/>
          </a:p>
        </p:txBody>
      </p:sp>
      <p:sp>
        <p:nvSpPr>
          <p:cNvPr id="11" name="Rectangle: Single Corner Snipped 10">
            <a:extLst>
              <a:ext uri="{FF2B5EF4-FFF2-40B4-BE49-F238E27FC236}">
                <a16:creationId xmlns:a16="http://schemas.microsoft.com/office/drawing/2014/main" id="{851F9C8F-B284-4FE9-A76C-49BE3BEE3853}"/>
              </a:ext>
              <a:ext uri="{C183D7F6-B498-43B3-948B-1728B52AA6E4}">
                <adec:decorative xmlns:adec="http://schemas.microsoft.com/office/drawing/2017/decorative"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5">
            <a:extLst>
              <a:ext uri="{FF2B5EF4-FFF2-40B4-BE49-F238E27FC236}">
                <a16:creationId xmlns:a16="http://schemas.microsoft.com/office/drawing/2014/main" id="{75EF0122-21C6-4139-B8D0-688B2553C487}"/>
              </a:ext>
            </a:extLst>
          </p:cNvPr>
          <p:cNvSpPr>
            <a:spLocks noGrp="1"/>
          </p:cNvSpPr>
          <p:nvPr>
            <p:ph type="sldNum" sz="quarter" idx="17"/>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r>
              <a:rPr lang="en-US" dirty="0"/>
              <a:t>2</a:t>
            </a:r>
          </a:p>
        </p:txBody>
      </p:sp>
    </p:spTree>
    <p:extLst>
      <p:ext uri="{BB962C8B-B14F-4D97-AF65-F5344CB8AC3E}">
        <p14:creationId xmlns:p14="http://schemas.microsoft.com/office/powerpoint/2010/main" val="259734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7">
            <a:extLst>
              <a:ext uri="{FF2B5EF4-FFF2-40B4-BE49-F238E27FC236}">
                <a16:creationId xmlns:a16="http://schemas.microsoft.com/office/drawing/2014/main" id="{7B0497BF-CF50-456B-8435-98EC6FBA37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1" y="1"/>
            <a:ext cx="9143999" cy="6858000"/>
          </a:xfrm>
          <a:prstGeom prst="rect">
            <a:avLst/>
          </a:prstGeom>
        </p:spPr>
      </p:pic>
      <p:sp>
        <p:nvSpPr>
          <p:cNvPr id="12" name="Rectangle 11">
            <a:extLst>
              <a:ext uri="{FF2B5EF4-FFF2-40B4-BE49-F238E27FC236}">
                <a16:creationId xmlns:a16="http://schemas.microsoft.com/office/drawing/2014/main" id="{663F03C3-322B-449C-A477-EA1D99EDC624}"/>
              </a:ext>
              <a:ext uri="{C183D7F6-B498-43B3-948B-1728B52AA6E4}">
                <adec:decorative xmlns:adec="http://schemas.microsoft.com/office/drawing/2017/decorative" val="1"/>
              </a:ext>
            </a:extLst>
          </p:cNvPr>
          <p:cNvSpPr/>
          <p:nvPr/>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3" name="Rectangle 12">
            <a:extLst>
              <a:ext uri="{FF2B5EF4-FFF2-40B4-BE49-F238E27FC236}">
                <a16:creationId xmlns:a16="http://schemas.microsoft.com/office/drawing/2014/main" id="{AA0E0CBA-1F82-43A8-9DE3-F0F883DB2D26}"/>
              </a:ext>
              <a:ext uri="{C183D7F6-B498-43B3-948B-1728B52AA6E4}">
                <adec:decorative xmlns:adec="http://schemas.microsoft.com/office/drawing/2017/decorative" val="1"/>
              </a:ext>
            </a:extLst>
          </p:cNvPr>
          <p:cNvSpPr/>
          <p:nvPr/>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D5445F47-6D74-450C-BC16-998D2021AD78}"/>
              </a:ext>
            </a:extLst>
          </p:cNvPr>
          <p:cNvSpPr>
            <a:spLocks noGrp="1"/>
          </p:cNvSpPr>
          <p:nvPr>
            <p:ph type="title"/>
          </p:nvPr>
        </p:nvSpPr>
        <p:spPr>
          <a:xfrm>
            <a:off x="841402" y="719345"/>
            <a:ext cx="5138057" cy="587876"/>
          </a:xfrm>
        </p:spPr>
        <p:txBody>
          <a:bodyPr>
            <a:noAutofit/>
          </a:bodyPr>
          <a:lstStyle/>
          <a:p>
            <a:r>
              <a:rPr lang="en-US" sz="4000" dirty="0">
                <a:latin typeface="Times New Roman" panose="02020603050405020304" pitchFamily="18" charset="0"/>
                <a:cs typeface="Times New Roman" panose="02020603050405020304" pitchFamily="18" charset="0"/>
              </a:rPr>
              <a:t>Overview</a:t>
            </a:r>
          </a:p>
        </p:txBody>
      </p:sp>
      <p:sp>
        <p:nvSpPr>
          <p:cNvPr id="8" name="Text Placeholder 7">
            <a:extLst>
              <a:ext uri="{FF2B5EF4-FFF2-40B4-BE49-F238E27FC236}">
                <a16:creationId xmlns:a16="http://schemas.microsoft.com/office/drawing/2014/main" id="{E79DECD2-B85E-4CB3-BBFB-C64131454B65}"/>
              </a:ext>
            </a:extLst>
          </p:cNvPr>
          <p:cNvSpPr>
            <a:spLocks noGrp="1"/>
          </p:cNvSpPr>
          <p:nvPr>
            <p:ph type="body" sz="half" idx="2"/>
          </p:nvPr>
        </p:nvSpPr>
        <p:spPr>
          <a:xfrm>
            <a:off x="841402" y="1187536"/>
            <a:ext cx="6085471" cy="5168814"/>
          </a:xfrm>
        </p:spPr>
        <p:txBody>
          <a:bodyPr>
            <a:noAutofit/>
          </a:bodyPr>
          <a:lstStyle/>
          <a:p>
            <a:r>
              <a:rPr lang="en-US" sz="1450" dirty="0">
                <a:latin typeface="Times New Roman" panose="02020603050405020304" pitchFamily="18" charset="0"/>
                <a:cs typeface="Times New Roman" panose="02020603050405020304" pitchFamily="18" charset="0"/>
              </a:rPr>
              <a:t>Imperial School of Agribusiness, Greater Noida has successfully concluded it's final placement drive for 2020-22 batch .All the students of ISAB successfully got placed in the esteemed agriculture and allied organizations. Recruiters from more than 20 companies participated in  the placement procedure this year. A bunchful of Agriprenuer Ventures also participated in the placement drive for the very first time this year. The companies provided various job roles to the candidates varying from research analyst to the sales person and from finance sector to other operational jobs. The entire cycle got completed in 3 months from January to March. The process was expected to be completed earlier but the covid's 3rd wave laid to some delay but ultimately the institution got the landmark achievement by the endless efforts of placement cell and the entire ISAB fraternity. ISAB is crystal clear in its mission and vision to repeat such achievement each and every year with it's unbiased and honest efforts . It is carrying it's legacy of 15 years together and putting hard efforts to maintain it always on the top of the toast.</a:t>
            </a:r>
          </a:p>
        </p:txBody>
      </p:sp>
      <p:sp>
        <p:nvSpPr>
          <p:cNvPr id="11" name="Rectangle: Single Corner Snipped 10">
            <a:extLst>
              <a:ext uri="{FF2B5EF4-FFF2-40B4-BE49-F238E27FC236}">
                <a16:creationId xmlns:a16="http://schemas.microsoft.com/office/drawing/2014/main" id="{85DF53DB-409B-49FA-A52D-E30AD84AED76}"/>
              </a:ext>
              <a:ext uri="{C183D7F6-B498-43B3-948B-1728B52AA6E4}">
                <adec:decorative xmlns:adec="http://schemas.microsoft.com/office/drawing/2017/decorative"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Slide Number Placeholder 3">
            <a:extLst>
              <a:ext uri="{FF2B5EF4-FFF2-40B4-BE49-F238E27FC236}">
                <a16:creationId xmlns:a16="http://schemas.microsoft.com/office/drawing/2014/main" id="{5564D90B-FC4E-4781-9E54-536CECF8BA47}"/>
              </a:ext>
            </a:extLst>
          </p:cNvPr>
          <p:cNvSpPr>
            <a:spLocks noGrp="1"/>
          </p:cNvSpPr>
          <p:nvPr>
            <p:ph type="sldNum" sz="quarter" idx="15"/>
          </p:nvPr>
        </p:nvSpPr>
        <p:spPr/>
        <p:txBody>
          <a:bodyPr/>
          <a:lstStyle/>
          <a:p>
            <a:r>
              <a:rPr lang="en-US" dirty="0"/>
              <a:t>3</a:t>
            </a:r>
          </a:p>
        </p:txBody>
      </p:sp>
    </p:spTree>
    <p:extLst>
      <p:ext uri="{BB962C8B-B14F-4D97-AF65-F5344CB8AC3E}">
        <p14:creationId xmlns:p14="http://schemas.microsoft.com/office/powerpoint/2010/main" val="48532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6D427A-B68B-4621-8634-0EDFD4A24A09}"/>
              </a:ext>
            </a:extLst>
          </p:cNvPr>
          <p:cNvSpPr>
            <a:spLocks noGrp="1"/>
          </p:cNvSpPr>
          <p:nvPr>
            <p:ph type="sldNum" sz="quarter" idx="11"/>
          </p:nvPr>
        </p:nvSpPr>
        <p:spPr/>
        <p:txBody>
          <a:bodyPr/>
          <a:lstStyle/>
          <a:p>
            <a:fld id="{8C2E478F-E849-4A8C-AF1F-CBCC78A7CBFA}" type="slidenum">
              <a:rPr lang="en-US" smtClean="0"/>
              <a:pPr/>
              <a:t>4</a:t>
            </a:fld>
            <a:endParaRPr lang="en-US" dirty="0"/>
          </a:p>
        </p:txBody>
      </p:sp>
      <p:sp>
        <p:nvSpPr>
          <p:cNvPr id="6" name="TextBox 5">
            <a:extLst>
              <a:ext uri="{FF2B5EF4-FFF2-40B4-BE49-F238E27FC236}">
                <a16:creationId xmlns:a16="http://schemas.microsoft.com/office/drawing/2014/main" id="{A1BB3A49-0BC7-4DFC-8490-A98AFD850CAF}"/>
              </a:ext>
            </a:extLst>
          </p:cNvPr>
          <p:cNvSpPr txBox="1"/>
          <p:nvPr/>
        </p:nvSpPr>
        <p:spPr>
          <a:xfrm>
            <a:off x="1986455" y="168537"/>
            <a:ext cx="9238593" cy="707886"/>
          </a:xfrm>
          <a:prstGeom prst="rect">
            <a:avLst/>
          </a:prstGeom>
          <a:noFill/>
        </p:spPr>
        <p:txBody>
          <a:bodyPr wrap="square">
            <a:spAutoFit/>
          </a:bodyPr>
          <a:lstStyle/>
          <a:p>
            <a:r>
              <a:rPr lang="en-US" sz="4000" u="sng" dirty="0">
                <a:latin typeface="Times New Roman" panose="02020603050405020304" pitchFamily="18" charset="0"/>
                <a:cs typeface="Times New Roman" panose="02020603050405020304" pitchFamily="18" charset="0"/>
              </a:rPr>
              <a:t>PLACEMENT SECRETARY’S MESSAGE </a:t>
            </a:r>
            <a:endParaRPr lang="en-IN" sz="4000" u="sng"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299776E6-161B-4CC8-AAF8-8077C4075F53}"/>
              </a:ext>
            </a:extLst>
          </p:cNvPr>
          <p:cNvSpPr txBox="1"/>
          <p:nvPr/>
        </p:nvSpPr>
        <p:spPr>
          <a:xfrm>
            <a:off x="216816" y="1087926"/>
            <a:ext cx="8694655"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IN" i="1" dirty="0">
                <a:latin typeface="Times New Roman" panose="02020603050405020304" pitchFamily="18" charset="0"/>
                <a:cs typeface="Times New Roman" panose="02020603050405020304" pitchFamily="18" charset="0"/>
              </a:rPr>
              <a:t>ISAB committed and proactive in satisfying industry needs for talent perceived in the corporate. We are talented pool of dedicated and dynamic final year students, prepared to hit the corporate arena as full-time workforce.  In our curriculum, we seek to open frontiers of knowledge and reveal new horizons of change, to broaden mindsets and to create a positive attitude in our students.</a:t>
            </a:r>
          </a:p>
          <a:p>
            <a:pPr algn="just"/>
            <a:r>
              <a:rPr lang="en-IN" i="1" dirty="0">
                <a:latin typeface="Times New Roman" panose="02020603050405020304" pitchFamily="18" charset="0"/>
                <a:cs typeface="Times New Roman" panose="02020603050405020304" pitchFamily="18" charset="0"/>
              </a:rPr>
              <a:t>          </a:t>
            </a:r>
          </a:p>
          <a:p>
            <a:pPr algn="just"/>
            <a:r>
              <a:rPr lang="en-IN" i="1" dirty="0">
                <a:latin typeface="Times New Roman" panose="02020603050405020304" pitchFamily="18" charset="0"/>
                <a:cs typeface="Times New Roman" panose="02020603050405020304" pitchFamily="18" charset="0"/>
              </a:rPr>
              <a:t>Apart from the curriculum, our students are also exposed to rich industrial experience by means of guest lectures, live industrial projects and visits. Our ISAB Institution has made constant efforts to provide knowledge-based expert services for satisfying the needs of the industry and thus helping in building a positive attitude in the young minds of this generation and prepare the youths to face the challenges of the corporate world.</a:t>
            </a:r>
          </a:p>
          <a:p>
            <a:pPr algn="just"/>
            <a:r>
              <a:rPr lang="en-IN" i="1" dirty="0">
                <a:latin typeface="Times New Roman" panose="02020603050405020304" pitchFamily="18" charset="0"/>
                <a:cs typeface="Times New Roman" panose="02020603050405020304" pitchFamily="18" charset="0"/>
              </a:rPr>
              <a:t>   </a:t>
            </a:r>
          </a:p>
          <a:p>
            <a:pPr algn="just"/>
            <a:r>
              <a:rPr lang="en-IN" i="1" dirty="0">
                <a:latin typeface="Times New Roman" panose="02020603050405020304" pitchFamily="18" charset="0"/>
                <a:cs typeface="Times New Roman" panose="02020603050405020304" pitchFamily="18" charset="0"/>
              </a:rPr>
              <a:t>My gratitude is due to our regular recruiters who have shown consistent faith in the institute’s value system. Also, with great warmth, I graciously welcome our new recruiters who have joined us this season and look forward to an everlasting symbiotic relationship with them.</a:t>
            </a:r>
          </a:p>
        </p:txBody>
      </p:sp>
      <p:sp>
        <p:nvSpPr>
          <p:cNvPr id="10" name="TextBox 9">
            <a:extLst>
              <a:ext uri="{FF2B5EF4-FFF2-40B4-BE49-F238E27FC236}">
                <a16:creationId xmlns:a16="http://schemas.microsoft.com/office/drawing/2014/main" id="{14298253-3FB4-4830-8F6A-1F303FA3CB00}"/>
              </a:ext>
            </a:extLst>
          </p:cNvPr>
          <p:cNvSpPr txBox="1"/>
          <p:nvPr/>
        </p:nvSpPr>
        <p:spPr>
          <a:xfrm>
            <a:off x="9466833" y="5022336"/>
            <a:ext cx="2725167" cy="1179810"/>
          </a:xfrm>
          <a:prstGeom prst="rect">
            <a:avLst/>
          </a:prstGeom>
          <a:noFill/>
        </p:spPr>
        <p:txBody>
          <a:bodyPr wrap="square">
            <a:spAutoFit/>
          </a:bodyPr>
          <a:lstStyle/>
          <a:p>
            <a:pPr marR="5080">
              <a:lnSpc>
                <a:spcPct val="100000"/>
              </a:lnSpc>
              <a:spcBef>
                <a:spcPts val="1060"/>
              </a:spcBef>
            </a:pPr>
            <a:r>
              <a:rPr lang="en-US" b="1" i="1" dirty="0">
                <a:latin typeface="Times New Roman" panose="02020603050405020304" pitchFamily="18" charset="0"/>
                <a:cs typeface="Times New Roman" panose="02020603050405020304" pitchFamily="18" charset="0"/>
              </a:rPr>
              <a:t>Vishal Pathak</a:t>
            </a:r>
            <a:endParaRPr lang="en-US" sz="1800" dirty="0">
              <a:latin typeface="Times New Roman" panose="02020603050405020304" pitchFamily="18" charset="0"/>
              <a:cs typeface="Times New Roman" panose="02020603050405020304" pitchFamily="18" charset="0"/>
            </a:endParaRPr>
          </a:p>
          <a:p>
            <a:pPr marR="5715">
              <a:lnSpc>
                <a:spcPct val="100000"/>
              </a:lnSpc>
              <a:spcBef>
                <a:spcPts val="965"/>
              </a:spcBef>
            </a:pPr>
            <a:r>
              <a:rPr lang="en-US" sz="1800" i="1" spc="-5" dirty="0">
                <a:latin typeface="Times New Roman" panose="02020603050405020304" pitchFamily="18" charset="0"/>
                <a:cs typeface="Times New Roman" panose="02020603050405020304" pitchFamily="18" charset="0"/>
              </a:rPr>
              <a:t>Placement Secretary, </a:t>
            </a:r>
          </a:p>
          <a:p>
            <a:pPr marR="5715">
              <a:lnSpc>
                <a:spcPct val="100000"/>
              </a:lnSpc>
              <a:spcBef>
                <a:spcPts val="965"/>
              </a:spcBef>
            </a:pPr>
            <a:r>
              <a:rPr lang="en-US" sz="1800" i="1" dirty="0">
                <a:latin typeface="Times New Roman" panose="02020603050405020304" pitchFamily="18" charset="0"/>
                <a:cs typeface="Times New Roman" panose="02020603050405020304" pitchFamily="18" charset="0"/>
              </a:rPr>
              <a:t>MBA-FABM</a:t>
            </a:r>
            <a:r>
              <a:rPr lang="en-US" sz="1800" i="1" spc="-25" dirty="0">
                <a:latin typeface="Times New Roman" panose="02020603050405020304" pitchFamily="18" charset="0"/>
                <a:cs typeface="Times New Roman" panose="02020603050405020304" pitchFamily="18" charset="0"/>
              </a:rPr>
              <a:t> </a:t>
            </a:r>
            <a:r>
              <a:rPr lang="en-US" sz="1800" i="1" spc="-5" dirty="0">
                <a:latin typeface="Times New Roman" panose="02020603050405020304" pitchFamily="18" charset="0"/>
                <a:cs typeface="Times New Roman" panose="02020603050405020304" pitchFamily="18" charset="0"/>
              </a:rPr>
              <a:t>2021-23</a:t>
            </a:r>
            <a:endParaRPr lang="en-US"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D850C28-3554-47E0-B603-FAF90B33B0A6}"/>
              </a:ext>
            </a:extLst>
          </p:cNvPr>
          <p:cNvPicPr>
            <a:picLocks noChangeAspect="1"/>
          </p:cNvPicPr>
          <p:nvPr/>
        </p:nvPicPr>
        <p:blipFill>
          <a:blip r:embed="rId3"/>
          <a:stretch>
            <a:fillRect/>
          </a:stretch>
        </p:blipFill>
        <p:spPr>
          <a:xfrm>
            <a:off x="9147143" y="1087926"/>
            <a:ext cx="2828041" cy="3770721"/>
          </a:xfrm>
          <a:prstGeom prst="rect">
            <a:avLst/>
          </a:prstGeom>
        </p:spPr>
      </p:pic>
    </p:spTree>
    <p:extLst>
      <p:ext uri="{BB962C8B-B14F-4D97-AF65-F5344CB8AC3E}">
        <p14:creationId xmlns:p14="http://schemas.microsoft.com/office/powerpoint/2010/main" val="3093952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912DD4A-ABCC-4DC3-8E60-B0C7D9DF2263}"/>
              </a:ext>
            </a:extLst>
          </p:cNvPr>
          <p:cNvSpPr>
            <a:spLocks noGrp="1"/>
          </p:cNvSpPr>
          <p:nvPr>
            <p:ph type="ftr" sz="quarter" idx="10"/>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3919EB1B-EA5B-44BC-B42C-DB4258FD2D86}"/>
              </a:ext>
            </a:extLst>
          </p:cNvPr>
          <p:cNvSpPr>
            <a:spLocks noGrp="1"/>
          </p:cNvSpPr>
          <p:nvPr>
            <p:ph type="sldNum" sz="quarter" idx="11"/>
          </p:nvPr>
        </p:nvSpPr>
        <p:spPr/>
        <p:txBody>
          <a:bodyPr/>
          <a:lstStyle/>
          <a:p>
            <a:fld id="{8C2E478F-E849-4A8C-AF1F-CBCC78A7CBFA}" type="slidenum">
              <a:rPr lang="en-US" smtClean="0"/>
              <a:pPr/>
              <a:t>5</a:t>
            </a:fld>
            <a:endParaRPr lang="en-US" dirty="0"/>
          </a:p>
        </p:txBody>
      </p:sp>
      <p:sp>
        <p:nvSpPr>
          <p:cNvPr id="4" name="Rectangle 3">
            <a:extLst>
              <a:ext uri="{FF2B5EF4-FFF2-40B4-BE49-F238E27FC236}">
                <a16:creationId xmlns:a16="http://schemas.microsoft.com/office/drawing/2014/main" id="{4FC99BC3-3123-4FE3-87E5-A5AC05498559}"/>
              </a:ext>
              <a:ext uri="{C183D7F6-B498-43B3-948B-1728B52AA6E4}">
                <adec:decorative xmlns:adec="http://schemas.microsoft.com/office/drawing/2017/decorative" val="1"/>
              </a:ext>
            </a:extLst>
          </p:cNvPr>
          <p:cNvSpPr/>
          <p:nvPr/>
        </p:nvSpPr>
        <p:spPr>
          <a:xfrm flipH="1">
            <a:off x="395926" y="367411"/>
            <a:ext cx="11200190" cy="6088918"/>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5C7025A6-D436-43C5-8325-02AAE97B201A}"/>
              </a:ext>
            </a:extLst>
          </p:cNvPr>
          <p:cNvPicPr>
            <a:picLocks noChangeAspect="1"/>
          </p:cNvPicPr>
          <p:nvPr/>
        </p:nvPicPr>
        <p:blipFill rotWithShape="1">
          <a:blip r:embed="rId3"/>
          <a:srcRect l="1314" t="2458" r="1186" b="2538"/>
          <a:stretch/>
        </p:blipFill>
        <p:spPr>
          <a:xfrm>
            <a:off x="480767" y="401671"/>
            <a:ext cx="11068501" cy="5873005"/>
          </a:xfrm>
          <a:prstGeom prst="rect">
            <a:avLst/>
          </a:prstGeom>
        </p:spPr>
      </p:pic>
    </p:spTree>
    <p:extLst>
      <p:ext uri="{BB962C8B-B14F-4D97-AF65-F5344CB8AC3E}">
        <p14:creationId xmlns:p14="http://schemas.microsoft.com/office/powerpoint/2010/main" val="2552701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775EECC-4EA0-4287-A7A7-7682D18BB580}"/>
              </a:ext>
            </a:extLst>
          </p:cNvPr>
          <p:cNvSpPr>
            <a:spLocks noGrp="1"/>
          </p:cNvSpPr>
          <p:nvPr>
            <p:ph type="ftr" sz="quarter" idx="10"/>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0A506E9-E873-4736-90ED-31E8B423FE78}"/>
              </a:ext>
            </a:extLst>
          </p:cNvPr>
          <p:cNvSpPr>
            <a:spLocks noGrp="1"/>
          </p:cNvSpPr>
          <p:nvPr>
            <p:ph type="sldNum" sz="quarter" idx="11"/>
          </p:nvPr>
        </p:nvSpPr>
        <p:spPr/>
        <p:txBody>
          <a:bodyPr/>
          <a:lstStyle/>
          <a:p>
            <a:fld id="{8C2E478F-E849-4A8C-AF1F-CBCC78A7CBFA}" type="slidenum">
              <a:rPr lang="en-US" smtClean="0"/>
              <a:pPr/>
              <a:t>6</a:t>
            </a:fld>
            <a:endParaRPr lang="en-US" dirty="0"/>
          </a:p>
        </p:txBody>
      </p:sp>
      <p:sp>
        <p:nvSpPr>
          <p:cNvPr id="7" name="Title 6">
            <a:extLst>
              <a:ext uri="{FF2B5EF4-FFF2-40B4-BE49-F238E27FC236}">
                <a16:creationId xmlns:a16="http://schemas.microsoft.com/office/drawing/2014/main" id="{E2EECA4E-2018-477F-835E-31F0298566D4}"/>
              </a:ext>
            </a:extLst>
          </p:cNvPr>
          <p:cNvSpPr>
            <a:spLocks noGrp="1"/>
          </p:cNvSpPr>
          <p:nvPr>
            <p:ph type="title"/>
          </p:nvPr>
        </p:nvSpPr>
        <p:spPr>
          <a:xfrm>
            <a:off x="393412" y="-152651"/>
            <a:ext cx="11000232" cy="1188720"/>
          </a:xfrm>
        </p:spPr>
        <p:txBody>
          <a:bodyPr/>
          <a:lstStyle/>
          <a:p>
            <a:r>
              <a:rPr lang="en-US" sz="4000" dirty="0">
                <a:latin typeface="Times New Roman" panose="02020603050405020304" pitchFamily="18" charset="0"/>
                <a:cs typeface="Times New Roman" panose="02020603050405020304" pitchFamily="18" charset="0"/>
              </a:rPr>
              <a:t>BATCH</a:t>
            </a:r>
            <a:r>
              <a:rPr lang="en-US" dirty="0"/>
              <a:t> </a:t>
            </a:r>
            <a:r>
              <a:rPr lang="en-US" sz="4000" dirty="0">
                <a:latin typeface="Times New Roman" panose="02020603050405020304" pitchFamily="18" charset="0"/>
                <a:cs typeface="Times New Roman" panose="02020603050405020304" pitchFamily="18" charset="0"/>
              </a:rPr>
              <a:t>STATISTICS</a:t>
            </a:r>
            <a:endParaRPr lang="en-IN" sz="4000" dirty="0">
              <a:latin typeface="Times New Roman" panose="02020603050405020304" pitchFamily="18"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AC15BC7C-7696-414A-96E9-BB6C2F1F45FB}"/>
              </a:ext>
            </a:extLst>
          </p:cNvPr>
          <p:cNvGraphicFramePr>
            <a:graphicFrameLocks/>
          </p:cNvGraphicFramePr>
          <p:nvPr>
            <p:extLst>
              <p:ext uri="{D42A27DB-BD31-4B8C-83A1-F6EECF244321}">
                <p14:modId xmlns:p14="http://schemas.microsoft.com/office/powerpoint/2010/main" val="1639916425"/>
              </p:ext>
            </p:extLst>
          </p:nvPr>
        </p:nvGraphicFramePr>
        <p:xfrm>
          <a:off x="-303087" y="3292425"/>
          <a:ext cx="3867540" cy="2437385"/>
        </p:xfrm>
        <a:graphic>
          <a:graphicData uri="http://schemas.openxmlformats.org/drawingml/2006/chart">
            <c:chart xmlns:c="http://schemas.openxmlformats.org/drawingml/2006/chart" xmlns:r="http://schemas.openxmlformats.org/officeDocument/2006/relationships" r:id="rId3"/>
          </a:graphicData>
        </a:graphic>
      </p:graphicFrame>
      <p:sp>
        <p:nvSpPr>
          <p:cNvPr id="9" name="Title 1">
            <a:extLst>
              <a:ext uri="{FF2B5EF4-FFF2-40B4-BE49-F238E27FC236}">
                <a16:creationId xmlns:a16="http://schemas.microsoft.com/office/drawing/2014/main" id="{D8D3B4A5-5DDD-4E33-B6BA-9153DEF8ECF7}"/>
              </a:ext>
            </a:extLst>
          </p:cNvPr>
          <p:cNvSpPr txBox="1">
            <a:spLocks/>
          </p:cNvSpPr>
          <p:nvPr/>
        </p:nvSpPr>
        <p:spPr>
          <a:xfrm>
            <a:off x="399917" y="1337639"/>
            <a:ext cx="2524388" cy="74004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a:lstStyle>
          <a:p>
            <a:r>
              <a:rPr lang="en-US" sz="1800" dirty="0">
                <a:latin typeface="Times New Roman" panose="02020603050405020304" pitchFamily="18" charset="0"/>
                <a:cs typeface="Times New Roman" panose="02020603050405020304" pitchFamily="18" charset="0"/>
              </a:rPr>
              <a:t>Gender </a:t>
            </a:r>
          </a:p>
          <a:p>
            <a:r>
              <a:rPr lang="en-US" sz="1800" dirty="0">
                <a:latin typeface="Times New Roman" panose="02020603050405020304" pitchFamily="18" charset="0"/>
                <a:cs typeface="Times New Roman" panose="02020603050405020304" pitchFamily="18" charset="0"/>
              </a:rPr>
              <a:t>diversity</a:t>
            </a:r>
            <a:endParaRPr lang="en-IN" sz="1800" dirty="0">
              <a:latin typeface="Times New Roman" panose="02020603050405020304" pitchFamily="18" charset="0"/>
              <a:cs typeface="Times New Roman" panose="02020603050405020304" pitchFamily="18" charset="0"/>
            </a:endParaRPr>
          </a:p>
        </p:txBody>
      </p:sp>
      <p:pic>
        <p:nvPicPr>
          <p:cNvPr id="10" name="Content Placeholder 28">
            <a:extLst>
              <a:ext uri="{FF2B5EF4-FFF2-40B4-BE49-F238E27FC236}">
                <a16:creationId xmlns:a16="http://schemas.microsoft.com/office/drawing/2014/main" id="{3D29D1CC-0E84-46CC-ADFE-DA80ABE56BE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08082" y="2124557"/>
            <a:ext cx="2045202" cy="1103557"/>
          </a:xfrm>
          <a:prstGeom prst="rect">
            <a:avLst/>
          </a:prstGeom>
        </p:spPr>
      </p:pic>
      <p:sp>
        <p:nvSpPr>
          <p:cNvPr id="19" name="TextBox 18">
            <a:extLst>
              <a:ext uri="{FF2B5EF4-FFF2-40B4-BE49-F238E27FC236}">
                <a16:creationId xmlns:a16="http://schemas.microsoft.com/office/drawing/2014/main" id="{A68CD5E4-20D8-4895-AF44-8A14A4DC104B}"/>
              </a:ext>
            </a:extLst>
          </p:cNvPr>
          <p:cNvSpPr txBox="1"/>
          <p:nvPr/>
        </p:nvSpPr>
        <p:spPr>
          <a:xfrm>
            <a:off x="4710684" y="1381624"/>
            <a:ext cx="1991197" cy="646331"/>
          </a:xfrm>
          <a:prstGeom prst="rect">
            <a:avLst/>
          </a:prstGeom>
          <a:noFill/>
        </p:spPr>
        <p:txBody>
          <a:bodyPr wrap="square">
            <a:spAutoFit/>
          </a:bodyPr>
          <a:lstStyle/>
          <a:p>
            <a:r>
              <a:rPr lang="en-US" b="1" dirty="0">
                <a:latin typeface="Times New Roman" panose="02020603050405020304" pitchFamily="18" charset="0"/>
                <a:cs typeface="Times New Roman" panose="02020603050405020304" pitchFamily="18" charset="0"/>
              </a:rPr>
              <a:t>EDUCATIONAL BACKGROUND</a:t>
            </a:r>
            <a:endParaRPr lang="en-IN" b="1" dirty="0">
              <a:latin typeface="Times New Roman" panose="02020603050405020304" pitchFamily="18" charset="0"/>
              <a:cs typeface="Times New Roman" panose="02020603050405020304" pitchFamily="18" charset="0"/>
            </a:endParaRPr>
          </a:p>
        </p:txBody>
      </p:sp>
      <p:graphicFrame>
        <p:nvGraphicFramePr>
          <p:cNvPr id="32" name="Chart 31">
            <a:extLst>
              <a:ext uri="{FF2B5EF4-FFF2-40B4-BE49-F238E27FC236}">
                <a16:creationId xmlns:a16="http://schemas.microsoft.com/office/drawing/2014/main" id="{3DBE16C8-1818-4D14-919D-9B32424EEFA7}"/>
              </a:ext>
            </a:extLst>
          </p:cNvPr>
          <p:cNvGraphicFramePr>
            <a:graphicFrameLocks/>
          </p:cNvGraphicFramePr>
          <p:nvPr>
            <p:extLst>
              <p:ext uri="{D42A27DB-BD31-4B8C-83A1-F6EECF244321}">
                <p14:modId xmlns:p14="http://schemas.microsoft.com/office/powerpoint/2010/main" val="1333278236"/>
              </p:ext>
            </p:extLst>
          </p:nvPr>
        </p:nvGraphicFramePr>
        <p:xfrm>
          <a:off x="7709042" y="2594284"/>
          <a:ext cx="4572000"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34" name="TextBox 33">
            <a:extLst>
              <a:ext uri="{FF2B5EF4-FFF2-40B4-BE49-F238E27FC236}">
                <a16:creationId xmlns:a16="http://schemas.microsoft.com/office/drawing/2014/main" id="{691F86A9-9DA5-4A7E-81F9-E30246E65305}"/>
              </a:ext>
            </a:extLst>
          </p:cNvPr>
          <p:cNvSpPr txBox="1"/>
          <p:nvPr/>
        </p:nvSpPr>
        <p:spPr>
          <a:xfrm>
            <a:off x="8999444" y="1352339"/>
            <a:ext cx="1991197" cy="646331"/>
          </a:xfrm>
          <a:prstGeom prst="rect">
            <a:avLst/>
          </a:prstGeom>
          <a:noFill/>
        </p:spPr>
        <p:txBody>
          <a:bodyPr wrap="square">
            <a:spAutoFit/>
          </a:bodyPr>
          <a:lstStyle/>
          <a:p>
            <a:pPr algn="ctr"/>
            <a:r>
              <a:rPr lang="en-US" b="1" dirty="0">
                <a:latin typeface="Times New Roman" panose="02020603050405020304" pitchFamily="18" charset="0"/>
                <a:cs typeface="Times New Roman" panose="02020603050405020304" pitchFamily="18" charset="0"/>
              </a:rPr>
              <a:t>WORK EXPERIENCE</a:t>
            </a:r>
            <a:endParaRPr lang="en-IN" b="1" dirty="0">
              <a:latin typeface="Times New Roman" panose="02020603050405020304" pitchFamily="18" charset="0"/>
              <a:cs typeface="Times New Roman" panose="02020603050405020304" pitchFamily="18" charset="0"/>
            </a:endParaRPr>
          </a:p>
        </p:txBody>
      </p:sp>
      <p:graphicFrame>
        <p:nvGraphicFramePr>
          <p:cNvPr id="17" name="Diagram 16">
            <a:extLst>
              <a:ext uri="{FF2B5EF4-FFF2-40B4-BE49-F238E27FC236}">
                <a16:creationId xmlns:a16="http://schemas.microsoft.com/office/drawing/2014/main" id="{9DC95342-95F4-4BE3-99DD-5AF0A1DE2818}"/>
              </a:ext>
            </a:extLst>
          </p:cNvPr>
          <p:cNvGraphicFramePr/>
          <p:nvPr>
            <p:extLst>
              <p:ext uri="{D42A27DB-BD31-4B8C-83A1-F6EECF244321}">
                <p14:modId xmlns:p14="http://schemas.microsoft.com/office/powerpoint/2010/main" val="2719711754"/>
              </p:ext>
            </p:extLst>
          </p:nvPr>
        </p:nvGraphicFramePr>
        <p:xfrm>
          <a:off x="2924305" y="2109838"/>
          <a:ext cx="5588100" cy="37120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5708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object 7"/>
          <p:cNvGrpSpPr/>
          <p:nvPr/>
        </p:nvGrpSpPr>
        <p:grpSpPr>
          <a:xfrm>
            <a:off x="4916223" y="2533007"/>
            <a:ext cx="164090" cy="286616"/>
            <a:chOff x="14056808" y="2226018"/>
            <a:chExt cx="240665" cy="420370"/>
          </a:xfrm>
        </p:grpSpPr>
        <p:sp>
          <p:nvSpPr>
            <p:cNvPr id="8" name="object 8"/>
            <p:cNvSpPr/>
            <p:nvPr/>
          </p:nvSpPr>
          <p:spPr>
            <a:xfrm>
              <a:off x="14056804" y="2226030"/>
              <a:ext cx="173990" cy="420370"/>
            </a:xfrm>
            <a:custGeom>
              <a:avLst/>
              <a:gdLst/>
              <a:ahLst/>
              <a:cxnLst/>
              <a:rect l="l" t="t" r="r" b="b"/>
              <a:pathLst>
                <a:path w="173990" h="420369">
                  <a:moveTo>
                    <a:pt x="65417" y="25400"/>
                  </a:moveTo>
                  <a:lnTo>
                    <a:pt x="62026" y="25400"/>
                  </a:lnTo>
                  <a:lnTo>
                    <a:pt x="53733" y="16751"/>
                  </a:lnTo>
                  <a:lnTo>
                    <a:pt x="61645" y="46266"/>
                  </a:lnTo>
                  <a:lnTo>
                    <a:pt x="63677" y="38100"/>
                  </a:lnTo>
                  <a:lnTo>
                    <a:pt x="65417" y="25400"/>
                  </a:lnTo>
                  <a:close/>
                </a:path>
                <a:path w="173990" h="420369">
                  <a:moveTo>
                    <a:pt x="87033" y="139700"/>
                  </a:moveTo>
                  <a:lnTo>
                    <a:pt x="86334" y="114300"/>
                  </a:lnTo>
                  <a:lnTo>
                    <a:pt x="80467" y="88900"/>
                  </a:lnTo>
                  <a:lnTo>
                    <a:pt x="72440" y="76200"/>
                  </a:lnTo>
                  <a:lnTo>
                    <a:pt x="69659" y="76200"/>
                  </a:lnTo>
                  <a:lnTo>
                    <a:pt x="86880" y="140474"/>
                  </a:lnTo>
                  <a:lnTo>
                    <a:pt x="87033" y="139700"/>
                  </a:lnTo>
                  <a:close/>
                </a:path>
                <a:path w="173990" h="420369">
                  <a:moveTo>
                    <a:pt x="124701" y="419100"/>
                  </a:moveTo>
                  <a:lnTo>
                    <a:pt x="12395" y="0"/>
                  </a:lnTo>
                  <a:lnTo>
                    <a:pt x="0" y="0"/>
                  </a:lnTo>
                  <a:lnTo>
                    <a:pt x="112560" y="420065"/>
                  </a:lnTo>
                  <a:lnTo>
                    <a:pt x="113703" y="419100"/>
                  </a:lnTo>
                  <a:lnTo>
                    <a:pt x="124701" y="419100"/>
                  </a:lnTo>
                  <a:close/>
                </a:path>
                <a:path w="173990" h="420369">
                  <a:moveTo>
                    <a:pt x="173939" y="419100"/>
                  </a:moveTo>
                  <a:lnTo>
                    <a:pt x="112687" y="190500"/>
                  </a:lnTo>
                  <a:lnTo>
                    <a:pt x="100279" y="190500"/>
                  </a:lnTo>
                  <a:lnTo>
                    <a:pt x="161544" y="419100"/>
                  </a:lnTo>
                  <a:lnTo>
                    <a:pt x="173939" y="419100"/>
                  </a:lnTo>
                  <a:close/>
                </a:path>
              </a:pathLst>
            </a:custGeom>
            <a:solidFill>
              <a:srgbClr val="BCBEC0"/>
            </a:solidFill>
          </p:spPr>
          <p:txBody>
            <a:bodyPr wrap="square" lIns="0" tIns="0" rIns="0" bIns="0" rtlCol="0"/>
            <a:lstStyle/>
            <a:p>
              <a:endParaRPr sz="1227"/>
            </a:p>
          </p:txBody>
        </p:sp>
        <p:sp>
          <p:nvSpPr>
            <p:cNvPr id="9" name="object 9"/>
            <p:cNvSpPr/>
            <p:nvPr/>
          </p:nvSpPr>
          <p:spPr>
            <a:xfrm>
              <a:off x="14206917" y="2407260"/>
              <a:ext cx="90386" cy="139349"/>
            </a:xfrm>
            <a:prstGeom prst="rect">
              <a:avLst/>
            </a:prstGeom>
            <a:blipFill>
              <a:blip r:embed="rId2" cstate="print"/>
              <a:stretch>
                <a:fillRect/>
              </a:stretch>
            </a:blipFill>
          </p:spPr>
          <p:txBody>
            <a:bodyPr wrap="square" lIns="0" tIns="0" rIns="0" bIns="0" rtlCol="0"/>
            <a:lstStyle/>
            <a:p>
              <a:endParaRPr sz="1227"/>
            </a:p>
          </p:txBody>
        </p:sp>
      </p:grpSp>
      <p:sp>
        <p:nvSpPr>
          <p:cNvPr id="10" name="object 10"/>
          <p:cNvSpPr/>
          <p:nvPr/>
        </p:nvSpPr>
        <p:spPr>
          <a:xfrm>
            <a:off x="4318258" y="2541916"/>
            <a:ext cx="650731" cy="995795"/>
          </a:xfrm>
          <a:custGeom>
            <a:avLst/>
            <a:gdLst/>
            <a:ahLst/>
            <a:cxnLst/>
            <a:rect l="l" t="t" r="r" b="b"/>
            <a:pathLst>
              <a:path w="954405" h="1460500">
                <a:moveTo>
                  <a:pt x="99974" y="847178"/>
                </a:moveTo>
                <a:lnTo>
                  <a:pt x="12395" y="520344"/>
                </a:lnTo>
                <a:lnTo>
                  <a:pt x="0" y="520344"/>
                </a:lnTo>
                <a:lnTo>
                  <a:pt x="88239" y="849680"/>
                </a:lnTo>
                <a:lnTo>
                  <a:pt x="99974" y="847178"/>
                </a:lnTo>
                <a:close/>
              </a:path>
              <a:path w="954405" h="1460500">
                <a:moveTo>
                  <a:pt x="146837" y="837844"/>
                </a:moveTo>
                <a:lnTo>
                  <a:pt x="65163" y="533044"/>
                </a:lnTo>
                <a:lnTo>
                  <a:pt x="52768" y="533044"/>
                </a:lnTo>
                <a:lnTo>
                  <a:pt x="134937" y="839711"/>
                </a:lnTo>
                <a:lnTo>
                  <a:pt x="143687" y="837844"/>
                </a:lnTo>
                <a:lnTo>
                  <a:pt x="146837" y="837844"/>
                </a:lnTo>
                <a:close/>
              </a:path>
              <a:path w="954405" h="1460500">
                <a:moveTo>
                  <a:pt x="190931" y="425424"/>
                </a:moveTo>
                <a:lnTo>
                  <a:pt x="172123" y="355244"/>
                </a:lnTo>
                <a:lnTo>
                  <a:pt x="171513" y="355244"/>
                </a:lnTo>
                <a:lnTo>
                  <a:pt x="173050" y="393344"/>
                </a:lnTo>
                <a:lnTo>
                  <a:pt x="190931" y="425424"/>
                </a:lnTo>
                <a:close/>
              </a:path>
              <a:path w="954405" h="1460500">
                <a:moveTo>
                  <a:pt x="198056" y="837844"/>
                </a:moveTo>
                <a:lnTo>
                  <a:pt x="115557" y="529945"/>
                </a:lnTo>
                <a:lnTo>
                  <a:pt x="111594" y="533044"/>
                </a:lnTo>
                <a:lnTo>
                  <a:pt x="106426" y="542175"/>
                </a:lnTo>
                <a:lnTo>
                  <a:pt x="185648" y="837844"/>
                </a:lnTo>
                <a:lnTo>
                  <a:pt x="198056" y="837844"/>
                </a:lnTo>
                <a:close/>
              </a:path>
              <a:path w="954405" h="1460500">
                <a:moveTo>
                  <a:pt x="198831" y="1216113"/>
                </a:moveTo>
                <a:lnTo>
                  <a:pt x="176237" y="1131773"/>
                </a:lnTo>
                <a:lnTo>
                  <a:pt x="168757" y="1150175"/>
                </a:lnTo>
                <a:lnTo>
                  <a:pt x="182181" y="1200289"/>
                </a:lnTo>
                <a:lnTo>
                  <a:pt x="187464" y="1206144"/>
                </a:lnTo>
                <a:lnTo>
                  <a:pt x="198831" y="1216113"/>
                </a:lnTo>
                <a:close/>
              </a:path>
              <a:path w="954405" h="1460500">
                <a:moveTo>
                  <a:pt x="238506" y="418744"/>
                </a:moveTo>
                <a:lnTo>
                  <a:pt x="211277" y="317144"/>
                </a:lnTo>
                <a:lnTo>
                  <a:pt x="207251" y="317144"/>
                </a:lnTo>
                <a:lnTo>
                  <a:pt x="200799" y="324319"/>
                </a:lnTo>
                <a:lnTo>
                  <a:pt x="227914" y="425475"/>
                </a:lnTo>
                <a:lnTo>
                  <a:pt x="235826" y="418744"/>
                </a:lnTo>
                <a:lnTo>
                  <a:pt x="238506" y="418744"/>
                </a:lnTo>
                <a:close/>
              </a:path>
              <a:path w="954405" h="1460500">
                <a:moveTo>
                  <a:pt x="247421" y="837844"/>
                </a:moveTo>
                <a:lnTo>
                  <a:pt x="162356" y="520344"/>
                </a:lnTo>
                <a:lnTo>
                  <a:pt x="149948" y="520344"/>
                </a:lnTo>
                <a:lnTo>
                  <a:pt x="235026" y="837844"/>
                </a:lnTo>
                <a:lnTo>
                  <a:pt x="247421" y="837844"/>
                </a:lnTo>
                <a:close/>
              </a:path>
              <a:path w="954405" h="1460500">
                <a:moveTo>
                  <a:pt x="253441" y="1235684"/>
                </a:moveTo>
                <a:lnTo>
                  <a:pt x="204101" y="1051534"/>
                </a:lnTo>
                <a:lnTo>
                  <a:pt x="199402" y="1066444"/>
                </a:lnTo>
                <a:lnTo>
                  <a:pt x="197319" y="1072527"/>
                </a:lnTo>
                <a:lnTo>
                  <a:pt x="243128" y="1243457"/>
                </a:lnTo>
                <a:lnTo>
                  <a:pt x="253441" y="1235684"/>
                </a:lnTo>
                <a:close/>
              </a:path>
              <a:path w="954405" h="1460500">
                <a:moveTo>
                  <a:pt x="292582" y="1190612"/>
                </a:moveTo>
                <a:lnTo>
                  <a:pt x="289941" y="1180744"/>
                </a:lnTo>
                <a:lnTo>
                  <a:pt x="241312" y="999274"/>
                </a:lnTo>
                <a:lnTo>
                  <a:pt x="234810" y="1002944"/>
                </a:lnTo>
                <a:lnTo>
                  <a:pt x="230632" y="1005687"/>
                </a:lnTo>
                <a:lnTo>
                  <a:pt x="281038" y="1193825"/>
                </a:lnTo>
                <a:lnTo>
                  <a:pt x="281228" y="1193444"/>
                </a:lnTo>
                <a:lnTo>
                  <a:pt x="285369" y="1180744"/>
                </a:lnTo>
                <a:lnTo>
                  <a:pt x="292582" y="1190612"/>
                </a:lnTo>
                <a:close/>
              </a:path>
              <a:path w="954405" h="1460500">
                <a:moveTo>
                  <a:pt x="303250" y="844613"/>
                </a:moveTo>
                <a:lnTo>
                  <a:pt x="216357" y="520344"/>
                </a:lnTo>
                <a:lnTo>
                  <a:pt x="203962" y="520344"/>
                </a:lnTo>
                <a:lnTo>
                  <a:pt x="289026" y="837844"/>
                </a:lnTo>
                <a:lnTo>
                  <a:pt x="289585" y="837844"/>
                </a:lnTo>
                <a:lnTo>
                  <a:pt x="303250" y="844613"/>
                </a:lnTo>
                <a:close/>
              </a:path>
              <a:path w="954405" h="1460500">
                <a:moveTo>
                  <a:pt x="352920" y="1231544"/>
                </a:moveTo>
                <a:lnTo>
                  <a:pt x="284149" y="974890"/>
                </a:lnTo>
                <a:lnTo>
                  <a:pt x="282702" y="977544"/>
                </a:lnTo>
                <a:lnTo>
                  <a:pt x="273672" y="982065"/>
                </a:lnTo>
                <a:lnTo>
                  <a:pt x="337108" y="1218844"/>
                </a:lnTo>
                <a:lnTo>
                  <a:pt x="345097" y="1218844"/>
                </a:lnTo>
                <a:lnTo>
                  <a:pt x="350304" y="1231544"/>
                </a:lnTo>
                <a:lnTo>
                  <a:pt x="352920" y="1231544"/>
                </a:lnTo>
                <a:close/>
              </a:path>
              <a:path w="954405" h="1460500">
                <a:moveTo>
                  <a:pt x="364909" y="1276273"/>
                </a:moveTo>
                <a:lnTo>
                  <a:pt x="353402" y="1233347"/>
                </a:lnTo>
                <a:lnTo>
                  <a:pt x="354203" y="1244244"/>
                </a:lnTo>
                <a:lnTo>
                  <a:pt x="356209" y="1256944"/>
                </a:lnTo>
                <a:lnTo>
                  <a:pt x="361302" y="1269644"/>
                </a:lnTo>
                <a:lnTo>
                  <a:pt x="364909" y="1276273"/>
                </a:lnTo>
                <a:close/>
              </a:path>
              <a:path w="954405" h="1460500">
                <a:moveTo>
                  <a:pt x="407365" y="1434744"/>
                </a:moveTo>
                <a:lnTo>
                  <a:pt x="370141" y="1295844"/>
                </a:lnTo>
                <a:lnTo>
                  <a:pt x="375539" y="1333144"/>
                </a:lnTo>
                <a:lnTo>
                  <a:pt x="379717" y="1371244"/>
                </a:lnTo>
                <a:lnTo>
                  <a:pt x="379882" y="1378458"/>
                </a:lnTo>
                <a:lnTo>
                  <a:pt x="394957" y="1434744"/>
                </a:lnTo>
                <a:lnTo>
                  <a:pt x="407365" y="1434744"/>
                </a:lnTo>
                <a:close/>
              </a:path>
              <a:path w="954405" h="1460500">
                <a:moveTo>
                  <a:pt x="464667" y="1447025"/>
                </a:moveTo>
                <a:lnTo>
                  <a:pt x="317754" y="898740"/>
                </a:lnTo>
                <a:lnTo>
                  <a:pt x="314540" y="914044"/>
                </a:lnTo>
                <a:lnTo>
                  <a:pt x="311378" y="921245"/>
                </a:lnTo>
                <a:lnTo>
                  <a:pt x="455663" y="1459712"/>
                </a:lnTo>
                <a:lnTo>
                  <a:pt x="455968" y="1460144"/>
                </a:lnTo>
                <a:lnTo>
                  <a:pt x="464146" y="1447444"/>
                </a:lnTo>
                <a:lnTo>
                  <a:pt x="464667" y="1447025"/>
                </a:lnTo>
                <a:close/>
              </a:path>
              <a:path w="954405" h="1460500">
                <a:moveTo>
                  <a:pt x="503237" y="1406753"/>
                </a:moveTo>
                <a:lnTo>
                  <a:pt x="247929" y="453910"/>
                </a:lnTo>
                <a:lnTo>
                  <a:pt x="247904" y="456844"/>
                </a:lnTo>
                <a:lnTo>
                  <a:pt x="246697" y="456844"/>
                </a:lnTo>
                <a:lnTo>
                  <a:pt x="246837" y="469544"/>
                </a:lnTo>
                <a:lnTo>
                  <a:pt x="250571" y="482244"/>
                </a:lnTo>
                <a:lnTo>
                  <a:pt x="255422" y="494944"/>
                </a:lnTo>
                <a:lnTo>
                  <a:pt x="257911" y="494944"/>
                </a:lnTo>
                <a:lnTo>
                  <a:pt x="258826" y="507644"/>
                </a:lnTo>
                <a:lnTo>
                  <a:pt x="252869" y="507644"/>
                </a:lnTo>
                <a:lnTo>
                  <a:pt x="250901" y="511289"/>
                </a:lnTo>
                <a:lnTo>
                  <a:pt x="493814" y="1417828"/>
                </a:lnTo>
                <a:lnTo>
                  <a:pt x="500570" y="1409344"/>
                </a:lnTo>
                <a:lnTo>
                  <a:pt x="503237" y="1406753"/>
                </a:lnTo>
                <a:close/>
              </a:path>
              <a:path w="954405" h="1460500">
                <a:moveTo>
                  <a:pt x="506603" y="1231544"/>
                </a:moveTo>
                <a:lnTo>
                  <a:pt x="506564" y="1228001"/>
                </a:lnTo>
                <a:lnTo>
                  <a:pt x="265899" y="329844"/>
                </a:lnTo>
                <a:lnTo>
                  <a:pt x="253492" y="329844"/>
                </a:lnTo>
                <a:lnTo>
                  <a:pt x="504469" y="1266482"/>
                </a:lnTo>
                <a:lnTo>
                  <a:pt x="506603" y="1231544"/>
                </a:lnTo>
                <a:close/>
              </a:path>
              <a:path w="954405" h="1460500">
                <a:moveTo>
                  <a:pt x="516712" y="1081608"/>
                </a:moveTo>
                <a:lnTo>
                  <a:pt x="311861" y="317144"/>
                </a:lnTo>
                <a:lnTo>
                  <a:pt x="299466" y="317144"/>
                </a:lnTo>
                <a:lnTo>
                  <a:pt x="514172" y="1118412"/>
                </a:lnTo>
                <a:lnTo>
                  <a:pt x="514489" y="1117244"/>
                </a:lnTo>
                <a:lnTo>
                  <a:pt x="516712" y="1081608"/>
                </a:lnTo>
                <a:close/>
              </a:path>
              <a:path w="954405" h="1460500">
                <a:moveTo>
                  <a:pt x="559841" y="1041044"/>
                </a:moveTo>
                <a:lnTo>
                  <a:pt x="356565" y="282371"/>
                </a:lnTo>
                <a:lnTo>
                  <a:pt x="346125" y="289699"/>
                </a:lnTo>
                <a:lnTo>
                  <a:pt x="547446" y="1041044"/>
                </a:lnTo>
                <a:lnTo>
                  <a:pt x="559841" y="1041044"/>
                </a:lnTo>
                <a:close/>
              </a:path>
              <a:path w="954405" h="1460500">
                <a:moveTo>
                  <a:pt x="609219" y="1041044"/>
                </a:moveTo>
                <a:lnTo>
                  <a:pt x="394081" y="238137"/>
                </a:lnTo>
                <a:lnTo>
                  <a:pt x="391337" y="240944"/>
                </a:lnTo>
                <a:lnTo>
                  <a:pt x="384302" y="247929"/>
                </a:lnTo>
                <a:lnTo>
                  <a:pt x="596811" y="1041044"/>
                </a:lnTo>
                <a:lnTo>
                  <a:pt x="609219" y="1041044"/>
                </a:lnTo>
                <a:close/>
              </a:path>
              <a:path w="954405" h="1460500">
                <a:moveTo>
                  <a:pt x="647103" y="991311"/>
                </a:moveTo>
                <a:lnTo>
                  <a:pt x="435533" y="201752"/>
                </a:lnTo>
                <a:lnTo>
                  <a:pt x="425132" y="209181"/>
                </a:lnTo>
                <a:lnTo>
                  <a:pt x="638175" y="1004265"/>
                </a:lnTo>
                <a:lnTo>
                  <a:pt x="647103" y="991311"/>
                </a:lnTo>
                <a:close/>
              </a:path>
              <a:path w="954405" h="1460500">
                <a:moveTo>
                  <a:pt x="683615" y="943343"/>
                </a:moveTo>
                <a:lnTo>
                  <a:pt x="477291" y="173316"/>
                </a:lnTo>
                <a:lnTo>
                  <a:pt x="469646" y="177444"/>
                </a:lnTo>
                <a:lnTo>
                  <a:pt x="466585" y="179628"/>
                </a:lnTo>
                <a:lnTo>
                  <a:pt x="674357" y="955065"/>
                </a:lnTo>
                <a:lnTo>
                  <a:pt x="683615" y="943343"/>
                </a:lnTo>
                <a:close/>
              </a:path>
              <a:path w="954405" h="1460500">
                <a:moveTo>
                  <a:pt x="722464" y="886752"/>
                </a:moveTo>
                <a:lnTo>
                  <a:pt x="523875" y="145630"/>
                </a:lnTo>
                <a:lnTo>
                  <a:pt x="522071" y="152044"/>
                </a:lnTo>
                <a:lnTo>
                  <a:pt x="516750" y="152044"/>
                </a:lnTo>
                <a:lnTo>
                  <a:pt x="513638" y="153708"/>
                </a:lnTo>
                <a:lnTo>
                  <a:pt x="713574" y="899845"/>
                </a:lnTo>
                <a:lnTo>
                  <a:pt x="720585" y="888644"/>
                </a:lnTo>
                <a:lnTo>
                  <a:pt x="722464" y="886752"/>
                </a:lnTo>
                <a:close/>
              </a:path>
              <a:path w="954405" h="1460500">
                <a:moveTo>
                  <a:pt x="737603" y="759002"/>
                </a:moveTo>
                <a:lnTo>
                  <a:pt x="561327" y="101142"/>
                </a:lnTo>
                <a:lnTo>
                  <a:pt x="551307" y="109994"/>
                </a:lnTo>
                <a:lnTo>
                  <a:pt x="728903" y="772845"/>
                </a:lnTo>
                <a:lnTo>
                  <a:pt x="737603" y="759002"/>
                </a:lnTo>
                <a:close/>
              </a:path>
              <a:path w="954405" h="1460500">
                <a:moveTo>
                  <a:pt x="771753" y="695337"/>
                </a:moveTo>
                <a:lnTo>
                  <a:pt x="602907" y="65163"/>
                </a:lnTo>
                <a:lnTo>
                  <a:pt x="592823" y="73799"/>
                </a:lnTo>
                <a:lnTo>
                  <a:pt x="764171" y="713320"/>
                </a:lnTo>
                <a:lnTo>
                  <a:pt x="771753" y="695337"/>
                </a:lnTo>
                <a:close/>
              </a:path>
              <a:path w="954405" h="1460500">
                <a:moveTo>
                  <a:pt x="796201" y="602322"/>
                </a:moveTo>
                <a:lnTo>
                  <a:pt x="639699" y="18249"/>
                </a:lnTo>
                <a:lnTo>
                  <a:pt x="631405" y="33578"/>
                </a:lnTo>
                <a:lnTo>
                  <a:pt x="791311" y="630339"/>
                </a:lnTo>
                <a:lnTo>
                  <a:pt x="793305" y="621944"/>
                </a:lnTo>
                <a:lnTo>
                  <a:pt x="796201" y="602322"/>
                </a:lnTo>
                <a:close/>
              </a:path>
              <a:path w="954405" h="1460500">
                <a:moveTo>
                  <a:pt x="827735" y="518426"/>
                </a:moveTo>
                <a:lnTo>
                  <a:pt x="698931" y="37744"/>
                </a:lnTo>
                <a:lnTo>
                  <a:pt x="686536" y="37744"/>
                </a:lnTo>
                <a:lnTo>
                  <a:pt x="817702" y="527265"/>
                </a:lnTo>
                <a:lnTo>
                  <a:pt x="827735" y="518426"/>
                </a:lnTo>
                <a:close/>
              </a:path>
              <a:path w="954405" h="1460500">
                <a:moveTo>
                  <a:pt x="867244" y="481622"/>
                </a:moveTo>
                <a:lnTo>
                  <a:pt x="751700" y="50444"/>
                </a:lnTo>
                <a:lnTo>
                  <a:pt x="739305" y="50444"/>
                </a:lnTo>
                <a:lnTo>
                  <a:pt x="857364" y="491058"/>
                </a:lnTo>
                <a:lnTo>
                  <a:pt x="867244" y="481622"/>
                </a:lnTo>
                <a:close/>
              </a:path>
              <a:path w="954405" h="1460500">
                <a:moveTo>
                  <a:pt x="909929" y="449795"/>
                </a:moveTo>
                <a:lnTo>
                  <a:pt x="799515" y="37744"/>
                </a:lnTo>
                <a:lnTo>
                  <a:pt x="787120" y="37744"/>
                </a:lnTo>
                <a:lnTo>
                  <a:pt x="899388" y="456730"/>
                </a:lnTo>
                <a:lnTo>
                  <a:pt x="909929" y="449795"/>
                </a:lnTo>
                <a:close/>
              </a:path>
              <a:path w="954405" h="1460500">
                <a:moveTo>
                  <a:pt x="954049" y="430225"/>
                </a:moveTo>
                <a:lnTo>
                  <a:pt x="838771" y="0"/>
                </a:lnTo>
                <a:lnTo>
                  <a:pt x="828865" y="9296"/>
                </a:lnTo>
                <a:lnTo>
                  <a:pt x="942886" y="434835"/>
                </a:lnTo>
                <a:lnTo>
                  <a:pt x="951763" y="431444"/>
                </a:lnTo>
                <a:lnTo>
                  <a:pt x="954049" y="430225"/>
                </a:lnTo>
                <a:close/>
              </a:path>
            </a:pathLst>
          </a:custGeom>
          <a:solidFill>
            <a:srgbClr val="BCBEC0"/>
          </a:solidFill>
        </p:spPr>
        <p:txBody>
          <a:bodyPr wrap="square" lIns="0" tIns="0" rIns="0" bIns="0" rtlCol="0"/>
          <a:lstStyle/>
          <a:p>
            <a:endParaRPr sz="1227"/>
          </a:p>
        </p:txBody>
      </p:sp>
      <p:sp>
        <p:nvSpPr>
          <p:cNvPr id="11" name="object 11"/>
          <p:cNvSpPr/>
          <p:nvPr/>
        </p:nvSpPr>
        <p:spPr>
          <a:xfrm>
            <a:off x="2018984" y="1571856"/>
            <a:ext cx="2329728" cy="3714750"/>
          </a:xfrm>
          <a:custGeom>
            <a:avLst/>
            <a:gdLst/>
            <a:ahLst/>
            <a:cxnLst/>
            <a:rect l="l" t="t" r="r" b="b"/>
            <a:pathLst>
              <a:path w="3416934" h="5448300">
                <a:moveTo>
                  <a:pt x="49631" y="1878076"/>
                </a:moveTo>
                <a:lnTo>
                  <a:pt x="25196" y="1786890"/>
                </a:lnTo>
                <a:lnTo>
                  <a:pt x="23596" y="1790700"/>
                </a:lnTo>
                <a:lnTo>
                  <a:pt x="17246" y="1803476"/>
                </a:lnTo>
                <a:lnTo>
                  <a:pt x="34226" y="1866900"/>
                </a:lnTo>
                <a:lnTo>
                  <a:pt x="40855" y="1866900"/>
                </a:lnTo>
                <a:lnTo>
                  <a:pt x="49631" y="1878076"/>
                </a:lnTo>
                <a:close/>
              </a:path>
              <a:path w="3416934" h="5448300">
                <a:moveTo>
                  <a:pt x="169938" y="2125383"/>
                </a:moveTo>
                <a:lnTo>
                  <a:pt x="66014" y="1737537"/>
                </a:lnTo>
                <a:lnTo>
                  <a:pt x="63779" y="1739900"/>
                </a:lnTo>
                <a:lnTo>
                  <a:pt x="55841" y="1745830"/>
                </a:lnTo>
                <a:lnTo>
                  <a:pt x="151498" y="2102853"/>
                </a:lnTo>
                <a:lnTo>
                  <a:pt x="154546" y="2108200"/>
                </a:lnTo>
                <a:lnTo>
                  <a:pt x="166789" y="2120900"/>
                </a:lnTo>
                <a:lnTo>
                  <a:pt x="169938" y="2125383"/>
                </a:lnTo>
                <a:close/>
              </a:path>
              <a:path w="3416934" h="5448300">
                <a:moveTo>
                  <a:pt x="199301" y="2996196"/>
                </a:moveTo>
                <a:lnTo>
                  <a:pt x="12407" y="2298700"/>
                </a:lnTo>
                <a:lnTo>
                  <a:pt x="0" y="2298700"/>
                </a:lnTo>
                <a:lnTo>
                  <a:pt x="75920" y="2582011"/>
                </a:lnTo>
                <a:lnTo>
                  <a:pt x="79476" y="2590800"/>
                </a:lnTo>
                <a:lnTo>
                  <a:pt x="80175" y="2597924"/>
                </a:lnTo>
                <a:lnTo>
                  <a:pt x="187579" y="2998736"/>
                </a:lnTo>
                <a:lnTo>
                  <a:pt x="195110" y="2997200"/>
                </a:lnTo>
                <a:lnTo>
                  <a:pt x="199301" y="2996196"/>
                </a:lnTo>
                <a:close/>
              </a:path>
              <a:path w="3416934" h="5448300">
                <a:moveTo>
                  <a:pt x="245694" y="2985185"/>
                </a:moveTo>
                <a:lnTo>
                  <a:pt x="61747" y="2298700"/>
                </a:lnTo>
                <a:lnTo>
                  <a:pt x="49352" y="2298700"/>
                </a:lnTo>
                <a:lnTo>
                  <a:pt x="234035" y="2987954"/>
                </a:lnTo>
                <a:lnTo>
                  <a:pt x="245694" y="2985185"/>
                </a:lnTo>
                <a:close/>
              </a:path>
              <a:path w="3416934" h="5448300">
                <a:moveTo>
                  <a:pt x="293319" y="2971698"/>
                </a:moveTo>
                <a:lnTo>
                  <a:pt x="112991" y="2298700"/>
                </a:lnTo>
                <a:lnTo>
                  <a:pt x="100584" y="2298700"/>
                </a:lnTo>
                <a:lnTo>
                  <a:pt x="281813" y="2975038"/>
                </a:lnTo>
                <a:lnTo>
                  <a:pt x="293179" y="2971800"/>
                </a:lnTo>
                <a:lnTo>
                  <a:pt x="293319" y="2971698"/>
                </a:lnTo>
                <a:close/>
              </a:path>
              <a:path w="3416934" h="5448300">
                <a:moveTo>
                  <a:pt x="335000" y="2943110"/>
                </a:moveTo>
                <a:lnTo>
                  <a:pt x="165735" y="2311400"/>
                </a:lnTo>
                <a:lnTo>
                  <a:pt x="165138" y="2309139"/>
                </a:lnTo>
                <a:lnTo>
                  <a:pt x="162852" y="2311400"/>
                </a:lnTo>
                <a:lnTo>
                  <a:pt x="156946" y="2311400"/>
                </a:lnTo>
                <a:lnTo>
                  <a:pt x="154813" y="2298700"/>
                </a:lnTo>
                <a:lnTo>
                  <a:pt x="149936" y="2298700"/>
                </a:lnTo>
                <a:lnTo>
                  <a:pt x="324269" y="2949359"/>
                </a:lnTo>
                <a:lnTo>
                  <a:pt x="328383" y="2946400"/>
                </a:lnTo>
                <a:lnTo>
                  <a:pt x="335000" y="2943110"/>
                </a:lnTo>
                <a:close/>
              </a:path>
              <a:path w="3416934" h="5448300">
                <a:moveTo>
                  <a:pt x="380111" y="2909773"/>
                </a:moveTo>
                <a:lnTo>
                  <a:pt x="191579" y="2206155"/>
                </a:lnTo>
                <a:lnTo>
                  <a:pt x="192062" y="2222500"/>
                </a:lnTo>
                <a:lnTo>
                  <a:pt x="191909" y="2235200"/>
                </a:lnTo>
                <a:lnTo>
                  <a:pt x="192519" y="2255913"/>
                </a:lnTo>
                <a:lnTo>
                  <a:pt x="370801" y="2921317"/>
                </a:lnTo>
                <a:lnTo>
                  <a:pt x="371233" y="2921000"/>
                </a:lnTo>
                <a:lnTo>
                  <a:pt x="380111" y="2909773"/>
                </a:lnTo>
                <a:close/>
              </a:path>
              <a:path w="3416934" h="5448300">
                <a:moveTo>
                  <a:pt x="400024" y="2799931"/>
                </a:moveTo>
                <a:lnTo>
                  <a:pt x="104406" y="1696656"/>
                </a:lnTo>
                <a:lnTo>
                  <a:pt x="94792" y="1707045"/>
                </a:lnTo>
                <a:lnTo>
                  <a:pt x="394716" y="2826397"/>
                </a:lnTo>
                <a:lnTo>
                  <a:pt x="395947" y="2819400"/>
                </a:lnTo>
                <a:lnTo>
                  <a:pt x="400024" y="2799931"/>
                </a:lnTo>
                <a:close/>
              </a:path>
              <a:path w="3416934" h="5448300">
                <a:moveTo>
                  <a:pt x="607822" y="4145419"/>
                </a:moveTo>
                <a:lnTo>
                  <a:pt x="502323" y="3751694"/>
                </a:lnTo>
                <a:lnTo>
                  <a:pt x="502805" y="3759200"/>
                </a:lnTo>
                <a:lnTo>
                  <a:pt x="504520" y="3784600"/>
                </a:lnTo>
                <a:lnTo>
                  <a:pt x="509346" y="3797300"/>
                </a:lnTo>
                <a:lnTo>
                  <a:pt x="512445" y="3835400"/>
                </a:lnTo>
                <a:lnTo>
                  <a:pt x="512419" y="3835692"/>
                </a:lnTo>
                <a:lnTo>
                  <a:pt x="539635" y="3937266"/>
                </a:lnTo>
                <a:lnTo>
                  <a:pt x="549948" y="3949700"/>
                </a:lnTo>
                <a:lnTo>
                  <a:pt x="552208" y="3975100"/>
                </a:lnTo>
                <a:lnTo>
                  <a:pt x="552272" y="3984396"/>
                </a:lnTo>
                <a:lnTo>
                  <a:pt x="583196" y="4099826"/>
                </a:lnTo>
                <a:lnTo>
                  <a:pt x="604596" y="4140200"/>
                </a:lnTo>
                <a:lnTo>
                  <a:pt x="607822" y="4145419"/>
                </a:lnTo>
                <a:close/>
              </a:path>
              <a:path w="3416934" h="5448300">
                <a:moveTo>
                  <a:pt x="681570" y="228600"/>
                </a:moveTo>
                <a:lnTo>
                  <a:pt x="654786" y="128638"/>
                </a:lnTo>
                <a:lnTo>
                  <a:pt x="646671" y="144627"/>
                </a:lnTo>
                <a:lnTo>
                  <a:pt x="667766" y="223342"/>
                </a:lnTo>
                <a:lnTo>
                  <a:pt x="677024" y="228600"/>
                </a:lnTo>
                <a:lnTo>
                  <a:pt x="681570" y="228600"/>
                </a:lnTo>
                <a:close/>
              </a:path>
              <a:path w="3416934" h="5448300">
                <a:moveTo>
                  <a:pt x="712216" y="4535043"/>
                </a:moveTo>
                <a:lnTo>
                  <a:pt x="687705" y="4443539"/>
                </a:lnTo>
                <a:lnTo>
                  <a:pt x="687984" y="4445000"/>
                </a:lnTo>
                <a:lnTo>
                  <a:pt x="700024" y="4495800"/>
                </a:lnTo>
                <a:lnTo>
                  <a:pt x="711758" y="4533900"/>
                </a:lnTo>
                <a:lnTo>
                  <a:pt x="712216" y="4535043"/>
                </a:lnTo>
                <a:close/>
              </a:path>
              <a:path w="3416934" h="5448300">
                <a:moveTo>
                  <a:pt x="737654" y="253771"/>
                </a:moveTo>
                <a:lnTo>
                  <a:pt x="692823" y="86448"/>
                </a:lnTo>
                <a:lnTo>
                  <a:pt x="689432" y="88900"/>
                </a:lnTo>
                <a:lnTo>
                  <a:pt x="683399" y="97561"/>
                </a:lnTo>
                <a:lnTo>
                  <a:pt x="722452" y="243268"/>
                </a:lnTo>
                <a:lnTo>
                  <a:pt x="737654" y="253771"/>
                </a:lnTo>
                <a:close/>
              </a:path>
              <a:path w="3416934" h="5448300">
                <a:moveTo>
                  <a:pt x="799172" y="292100"/>
                </a:moveTo>
                <a:lnTo>
                  <a:pt x="736231" y="57213"/>
                </a:lnTo>
                <a:lnTo>
                  <a:pt x="731723" y="63500"/>
                </a:lnTo>
                <a:lnTo>
                  <a:pt x="725512" y="63500"/>
                </a:lnTo>
                <a:lnTo>
                  <a:pt x="786765" y="292100"/>
                </a:lnTo>
                <a:lnTo>
                  <a:pt x="799172" y="292100"/>
                </a:lnTo>
                <a:close/>
              </a:path>
              <a:path w="3416934" h="5448300">
                <a:moveTo>
                  <a:pt x="809586" y="330974"/>
                </a:moveTo>
                <a:lnTo>
                  <a:pt x="805243" y="314769"/>
                </a:lnTo>
                <a:lnTo>
                  <a:pt x="804659" y="317500"/>
                </a:lnTo>
                <a:lnTo>
                  <a:pt x="809117" y="330200"/>
                </a:lnTo>
                <a:lnTo>
                  <a:pt x="809586" y="330974"/>
                </a:lnTo>
                <a:close/>
              </a:path>
              <a:path w="3416934" h="5448300">
                <a:moveTo>
                  <a:pt x="825246" y="4772685"/>
                </a:moveTo>
                <a:lnTo>
                  <a:pt x="427964" y="3290036"/>
                </a:lnTo>
                <a:lnTo>
                  <a:pt x="429247" y="3341116"/>
                </a:lnTo>
                <a:lnTo>
                  <a:pt x="793623" y="4701006"/>
                </a:lnTo>
                <a:lnTo>
                  <a:pt x="799274" y="4711700"/>
                </a:lnTo>
                <a:lnTo>
                  <a:pt x="825246" y="4772685"/>
                </a:lnTo>
                <a:close/>
              </a:path>
              <a:path w="3416934" h="5448300">
                <a:moveTo>
                  <a:pt x="831303" y="787400"/>
                </a:moveTo>
                <a:lnTo>
                  <a:pt x="745464" y="467055"/>
                </a:lnTo>
                <a:lnTo>
                  <a:pt x="741095" y="469900"/>
                </a:lnTo>
                <a:lnTo>
                  <a:pt x="736434" y="479615"/>
                </a:lnTo>
                <a:lnTo>
                  <a:pt x="757415" y="557911"/>
                </a:lnTo>
                <a:lnTo>
                  <a:pt x="767295" y="571500"/>
                </a:lnTo>
                <a:lnTo>
                  <a:pt x="779741" y="609600"/>
                </a:lnTo>
                <a:lnTo>
                  <a:pt x="778446" y="635000"/>
                </a:lnTo>
                <a:lnTo>
                  <a:pt x="778268" y="635762"/>
                </a:lnTo>
                <a:lnTo>
                  <a:pt x="817486" y="782104"/>
                </a:lnTo>
                <a:lnTo>
                  <a:pt x="826071" y="787400"/>
                </a:lnTo>
                <a:lnTo>
                  <a:pt x="831303" y="787400"/>
                </a:lnTo>
                <a:close/>
              </a:path>
              <a:path w="3416934" h="5448300">
                <a:moveTo>
                  <a:pt x="889279" y="819645"/>
                </a:moveTo>
                <a:lnTo>
                  <a:pt x="786638" y="436562"/>
                </a:lnTo>
                <a:lnTo>
                  <a:pt x="779640" y="444500"/>
                </a:lnTo>
                <a:lnTo>
                  <a:pt x="776859" y="446354"/>
                </a:lnTo>
                <a:lnTo>
                  <a:pt x="873810" y="808177"/>
                </a:lnTo>
                <a:lnTo>
                  <a:pt x="879652" y="812800"/>
                </a:lnTo>
                <a:lnTo>
                  <a:pt x="889279" y="819645"/>
                </a:lnTo>
                <a:close/>
              </a:path>
              <a:path w="3416934" h="5448300">
                <a:moveTo>
                  <a:pt x="959104" y="889000"/>
                </a:moveTo>
                <a:lnTo>
                  <a:pt x="824128" y="385254"/>
                </a:lnTo>
                <a:lnTo>
                  <a:pt x="815390" y="398907"/>
                </a:lnTo>
                <a:lnTo>
                  <a:pt x="945426" y="884212"/>
                </a:lnTo>
                <a:lnTo>
                  <a:pt x="952423" y="889000"/>
                </a:lnTo>
                <a:lnTo>
                  <a:pt x="959104" y="889000"/>
                </a:lnTo>
                <a:close/>
              </a:path>
              <a:path w="3416934" h="5448300">
                <a:moveTo>
                  <a:pt x="1046492" y="5396687"/>
                </a:moveTo>
                <a:lnTo>
                  <a:pt x="434619" y="3113151"/>
                </a:lnTo>
                <a:lnTo>
                  <a:pt x="430707" y="3144863"/>
                </a:lnTo>
                <a:lnTo>
                  <a:pt x="1031405" y="5386679"/>
                </a:lnTo>
                <a:lnTo>
                  <a:pt x="1046492" y="5396687"/>
                </a:lnTo>
                <a:close/>
              </a:path>
              <a:path w="3416934" h="5448300">
                <a:moveTo>
                  <a:pt x="1105242" y="5431790"/>
                </a:moveTo>
                <a:lnTo>
                  <a:pt x="450392" y="2987878"/>
                </a:lnTo>
                <a:lnTo>
                  <a:pt x="446125" y="3018244"/>
                </a:lnTo>
                <a:lnTo>
                  <a:pt x="1090625" y="5423573"/>
                </a:lnTo>
                <a:lnTo>
                  <a:pt x="1105242" y="5431790"/>
                </a:lnTo>
                <a:close/>
              </a:path>
              <a:path w="3416934" h="5448300">
                <a:moveTo>
                  <a:pt x="1160894" y="5448300"/>
                </a:moveTo>
                <a:lnTo>
                  <a:pt x="144297" y="1654302"/>
                </a:lnTo>
                <a:lnTo>
                  <a:pt x="133705" y="1661045"/>
                </a:lnTo>
                <a:lnTo>
                  <a:pt x="457314" y="2868765"/>
                </a:lnTo>
                <a:lnTo>
                  <a:pt x="458152" y="2870200"/>
                </a:lnTo>
                <a:lnTo>
                  <a:pt x="458368" y="2872727"/>
                </a:lnTo>
                <a:lnTo>
                  <a:pt x="1147686" y="5445264"/>
                </a:lnTo>
                <a:lnTo>
                  <a:pt x="1158862" y="5448300"/>
                </a:lnTo>
                <a:lnTo>
                  <a:pt x="1160894" y="5448300"/>
                </a:lnTo>
                <a:close/>
              </a:path>
              <a:path w="3416934" h="5448300">
                <a:moveTo>
                  <a:pt x="1210246" y="5448300"/>
                </a:moveTo>
                <a:lnTo>
                  <a:pt x="185953" y="1625600"/>
                </a:lnTo>
                <a:lnTo>
                  <a:pt x="178358" y="1625600"/>
                </a:lnTo>
                <a:lnTo>
                  <a:pt x="174472" y="1629016"/>
                </a:lnTo>
                <a:lnTo>
                  <a:pt x="1197838" y="5448300"/>
                </a:lnTo>
                <a:lnTo>
                  <a:pt x="1210246" y="5448300"/>
                </a:lnTo>
                <a:close/>
              </a:path>
              <a:path w="3416934" h="5448300">
                <a:moveTo>
                  <a:pt x="1241450" y="5363070"/>
                </a:moveTo>
                <a:lnTo>
                  <a:pt x="257009" y="1689100"/>
                </a:lnTo>
                <a:lnTo>
                  <a:pt x="256501" y="1689100"/>
                </a:lnTo>
                <a:lnTo>
                  <a:pt x="242671" y="1676400"/>
                </a:lnTo>
                <a:lnTo>
                  <a:pt x="238442" y="1666049"/>
                </a:lnTo>
                <a:lnTo>
                  <a:pt x="1237322" y="5393944"/>
                </a:lnTo>
                <a:lnTo>
                  <a:pt x="1241450" y="5363070"/>
                </a:lnTo>
                <a:close/>
              </a:path>
              <a:path w="3416934" h="5448300">
                <a:moveTo>
                  <a:pt x="1276858" y="5311025"/>
                </a:moveTo>
                <a:lnTo>
                  <a:pt x="306362" y="1689100"/>
                </a:lnTo>
                <a:lnTo>
                  <a:pt x="293954" y="1689100"/>
                </a:lnTo>
                <a:lnTo>
                  <a:pt x="1267079" y="5320868"/>
                </a:lnTo>
                <a:lnTo>
                  <a:pt x="1276858" y="5311025"/>
                </a:lnTo>
                <a:close/>
              </a:path>
              <a:path w="3416934" h="5448300">
                <a:moveTo>
                  <a:pt x="1324013" y="5295811"/>
                </a:moveTo>
                <a:lnTo>
                  <a:pt x="355688" y="1681975"/>
                </a:lnTo>
                <a:lnTo>
                  <a:pt x="344360" y="1685975"/>
                </a:lnTo>
                <a:lnTo>
                  <a:pt x="1312494" y="5299100"/>
                </a:lnTo>
                <a:lnTo>
                  <a:pt x="1324013" y="5295811"/>
                </a:lnTo>
                <a:close/>
              </a:path>
              <a:path w="3416934" h="5448300">
                <a:moveTo>
                  <a:pt x="1369415" y="5281079"/>
                </a:moveTo>
                <a:lnTo>
                  <a:pt x="400050" y="1663357"/>
                </a:lnTo>
                <a:lnTo>
                  <a:pt x="399821" y="1663700"/>
                </a:lnTo>
                <a:lnTo>
                  <a:pt x="389026" y="1668526"/>
                </a:lnTo>
                <a:lnTo>
                  <a:pt x="1357998" y="5284787"/>
                </a:lnTo>
                <a:lnTo>
                  <a:pt x="1369415" y="5281079"/>
                </a:lnTo>
                <a:close/>
              </a:path>
              <a:path w="3416934" h="5448300">
                <a:moveTo>
                  <a:pt x="1420609" y="5270500"/>
                </a:moveTo>
                <a:lnTo>
                  <a:pt x="438378" y="1604784"/>
                </a:lnTo>
                <a:lnTo>
                  <a:pt x="429552" y="1618119"/>
                </a:lnTo>
                <a:lnTo>
                  <a:pt x="1408201" y="5270500"/>
                </a:lnTo>
                <a:lnTo>
                  <a:pt x="1420609" y="5270500"/>
                </a:lnTo>
                <a:close/>
              </a:path>
              <a:path w="3416934" h="5448300">
                <a:moveTo>
                  <a:pt x="1441856" y="5165585"/>
                </a:moveTo>
                <a:lnTo>
                  <a:pt x="474040" y="1553629"/>
                </a:lnTo>
                <a:lnTo>
                  <a:pt x="465010" y="1566252"/>
                </a:lnTo>
                <a:lnTo>
                  <a:pt x="1433982" y="5182514"/>
                </a:lnTo>
                <a:lnTo>
                  <a:pt x="1441856" y="5165585"/>
                </a:lnTo>
                <a:close/>
              </a:path>
              <a:path w="3416934" h="5448300">
                <a:moveTo>
                  <a:pt x="1466583" y="5257876"/>
                </a:moveTo>
                <a:lnTo>
                  <a:pt x="1466113" y="5256098"/>
                </a:lnTo>
                <a:lnTo>
                  <a:pt x="1452537" y="5251742"/>
                </a:lnTo>
                <a:lnTo>
                  <a:pt x="1455978" y="5264594"/>
                </a:lnTo>
                <a:lnTo>
                  <a:pt x="1466583" y="5257876"/>
                </a:lnTo>
                <a:close/>
              </a:path>
              <a:path w="3416934" h="5448300">
                <a:moveTo>
                  <a:pt x="1476463" y="5103571"/>
                </a:moveTo>
                <a:lnTo>
                  <a:pt x="515645" y="1517751"/>
                </a:lnTo>
                <a:lnTo>
                  <a:pt x="506984" y="1524000"/>
                </a:lnTo>
                <a:lnTo>
                  <a:pt x="505294" y="1525422"/>
                </a:lnTo>
                <a:lnTo>
                  <a:pt x="1468069" y="5118544"/>
                </a:lnTo>
                <a:lnTo>
                  <a:pt x="1475397" y="5105400"/>
                </a:lnTo>
                <a:lnTo>
                  <a:pt x="1476463" y="5103571"/>
                </a:lnTo>
                <a:close/>
              </a:path>
              <a:path w="3416934" h="5448300">
                <a:moveTo>
                  <a:pt x="1510017" y="5044579"/>
                </a:moveTo>
                <a:lnTo>
                  <a:pt x="557479" y="1489671"/>
                </a:lnTo>
                <a:lnTo>
                  <a:pt x="546760" y="1495945"/>
                </a:lnTo>
                <a:lnTo>
                  <a:pt x="1500352" y="5054803"/>
                </a:lnTo>
                <a:lnTo>
                  <a:pt x="1500428" y="5054600"/>
                </a:lnTo>
                <a:lnTo>
                  <a:pt x="1504416" y="5054600"/>
                </a:lnTo>
                <a:lnTo>
                  <a:pt x="1510017" y="5044579"/>
                </a:lnTo>
                <a:close/>
              </a:path>
              <a:path w="3416934" h="5448300">
                <a:moveTo>
                  <a:pt x="1559941" y="5029200"/>
                </a:moveTo>
                <a:lnTo>
                  <a:pt x="602526" y="1456080"/>
                </a:lnTo>
                <a:lnTo>
                  <a:pt x="592759" y="1465935"/>
                </a:lnTo>
                <a:lnTo>
                  <a:pt x="1548130" y="5031435"/>
                </a:lnTo>
                <a:lnTo>
                  <a:pt x="1551813" y="5029200"/>
                </a:lnTo>
                <a:lnTo>
                  <a:pt x="1559941" y="5029200"/>
                </a:lnTo>
                <a:close/>
              </a:path>
              <a:path w="3416934" h="5448300">
                <a:moveTo>
                  <a:pt x="1581226" y="927100"/>
                </a:moveTo>
                <a:lnTo>
                  <a:pt x="1417878" y="317500"/>
                </a:lnTo>
                <a:lnTo>
                  <a:pt x="1405483" y="317500"/>
                </a:lnTo>
                <a:lnTo>
                  <a:pt x="1568831" y="927100"/>
                </a:lnTo>
                <a:lnTo>
                  <a:pt x="1581226" y="927100"/>
                </a:lnTo>
                <a:close/>
              </a:path>
              <a:path w="3416934" h="5448300">
                <a:moveTo>
                  <a:pt x="1587881" y="4758067"/>
                </a:moveTo>
                <a:lnTo>
                  <a:pt x="669569" y="1330896"/>
                </a:lnTo>
                <a:lnTo>
                  <a:pt x="666534" y="1333500"/>
                </a:lnTo>
                <a:lnTo>
                  <a:pt x="661454" y="1346885"/>
                </a:lnTo>
                <a:lnTo>
                  <a:pt x="1582851" y="4785626"/>
                </a:lnTo>
                <a:lnTo>
                  <a:pt x="1585683" y="4762500"/>
                </a:lnTo>
                <a:lnTo>
                  <a:pt x="1587881" y="4758067"/>
                </a:lnTo>
                <a:close/>
              </a:path>
              <a:path w="3416934" h="5448300">
                <a:moveTo>
                  <a:pt x="1589887" y="4956810"/>
                </a:moveTo>
                <a:lnTo>
                  <a:pt x="638860" y="1407541"/>
                </a:lnTo>
                <a:lnTo>
                  <a:pt x="630453" y="1422450"/>
                </a:lnTo>
                <a:lnTo>
                  <a:pt x="1584706" y="4983746"/>
                </a:lnTo>
                <a:lnTo>
                  <a:pt x="1589887" y="4956810"/>
                </a:lnTo>
                <a:close/>
              </a:path>
              <a:path w="3416934" h="5448300">
                <a:moveTo>
                  <a:pt x="1610906" y="673100"/>
                </a:moveTo>
                <a:lnTo>
                  <a:pt x="1610652" y="660400"/>
                </a:lnTo>
                <a:lnTo>
                  <a:pt x="1607134" y="647700"/>
                </a:lnTo>
                <a:lnTo>
                  <a:pt x="1601266" y="635000"/>
                </a:lnTo>
                <a:lnTo>
                  <a:pt x="1600098" y="622300"/>
                </a:lnTo>
                <a:lnTo>
                  <a:pt x="1602943" y="622300"/>
                </a:lnTo>
                <a:lnTo>
                  <a:pt x="1509331" y="272910"/>
                </a:lnTo>
                <a:lnTo>
                  <a:pt x="1498561" y="278980"/>
                </a:lnTo>
                <a:lnTo>
                  <a:pt x="1607566" y="685800"/>
                </a:lnTo>
                <a:lnTo>
                  <a:pt x="1610055" y="685800"/>
                </a:lnTo>
                <a:lnTo>
                  <a:pt x="1610906" y="673100"/>
                </a:lnTo>
                <a:close/>
              </a:path>
              <a:path w="3416934" h="5448300">
                <a:moveTo>
                  <a:pt x="1620685" y="4696358"/>
                </a:moveTo>
                <a:lnTo>
                  <a:pt x="712800" y="1308100"/>
                </a:lnTo>
                <a:lnTo>
                  <a:pt x="703135" y="1308100"/>
                </a:lnTo>
                <a:lnTo>
                  <a:pt x="700773" y="1309471"/>
                </a:lnTo>
                <a:lnTo>
                  <a:pt x="1612226" y="4711103"/>
                </a:lnTo>
                <a:lnTo>
                  <a:pt x="1620685" y="4696358"/>
                </a:lnTo>
                <a:close/>
              </a:path>
              <a:path w="3416934" h="5448300">
                <a:moveTo>
                  <a:pt x="1627187" y="914400"/>
                </a:moveTo>
                <a:lnTo>
                  <a:pt x="1467243" y="317500"/>
                </a:lnTo>
                <a:lnTo>
                  <a:pt x="1463001" y="301663"/>
                </a:lnTo>
                <a:lnTo>
                  <a:pt x="1453121" y="311048"/>
                </a:lnTo>
                <a:lnTo>
                  <a:pt x="1454848" y="317500"/>
                </a:lnTo>
                <a:lnTo>
                  <a:pt x="1615186" y="915898"/>
                </a:lnTo>
                <a:lnTo>
                  <a:pt x="1617395" y="914400"/>
                </a:lnTo>
                <a:lnTo>
                  <a:pt x="1627187" y="914400"/>
                </a:lnTo>
                <a:close/>
              </a:path>
              <a:path w="3416934" h="5448300">
                <a:moveTo>
                  <a:pt x="1650796" y="616686"/>
                </a:moveTo>
                <a:lnTo>
                  <a:pt x="1570634" y="317500"/>
                </a:lnTo>
                <a:lnTo>
                  <a:pt x="1553616" y="254000"/>
                </a:lnTo>
                <a:lnTo>
                  <a:pt x="1541221" y="254000"/>
                </a:lnTo>
                <a:lnTo>
                  <a:pt x="1558239" y="317500"/>
                </a:lnTo>
                <a:lnTo>
                  <a:pt x="1639900" y="622300"/>
                </a:lnTo>
                <a:lnTo>
                  <a:pt x="1643240" y="622300"/>
                </a:lnTo>
                <a:lnTo>
                  <a:pt x="1650796" y="616686"/>
                </a:lnTo>
                <a:close/>
              </a:path>
              <a:path w="3416934" h="5448300">
                <a:moveTo>
                  <a:pt x="1659509" y="4639526"/>
                </a:moveTo>
                <a:lnTo>
                  <a:pt x="762838" y="1293152"/>
                </a:lnTo>
                <a:lnTo>
                  <a:pt x="759396" y="1295400"/>
                </a:lnTo>
                <a:lnTo>
                  <a:pt x="751903" y="1298613"/>
                </a:lnTo>
                <a:lnTo>
                  <a:pt x="1650987" y="4654029"/>
                </a:lnTo>
                <a:lnTo>
                  <a:pt x="1659509" y="4639526"/>
                </a:lnTo>
                <a:close/>
              </a:path>
              <a:path w="3416934" h="5448300">
                <a:moveTo>
                  <a:pt x="1665122" y="4100944"/>
                </a:moveTo>
                <a:lnTo>
                  <a:pt x="862850" y="1106830"/>
                </a:lnTo>
                <a:lnTo>
                  <a:pt x="855065" y="1124077"/>
                </a:lnTo>
                <a:lnTo>
                  <a:pt x="1662836" y="4138688"/>
                </a:lnTo>
                <a:lnTo>
                  <a:pt x="1664373" y="4102100"/>
                </a:lnTo>
                <a:lnTo>
                  <a:pt x="1665122" y="4100944"/>
                </a:lnTo>
                <a:close/>
              </a:path>
              <a:path w="3416934" h="5448300">
                <a:moveTo>
                  <a:pt x="1670227" y="873404"/>
                </a:moveTo>
                <a:lnTo>
                  <a:pt x="1636979" y="749300"/>
                </a:lnTo>
                <a:lnTo>
                  <a:pt x="1626133" y="749300"/>
                </a:lnTo>
                <a:lnTo>
                  <a:pt x="1624177" y="747801"/>
                </a:lnTo>
                <a:lnTo>
                  <a:pt x="1661134" y="885710"/>
                </a:lnTo>
                <a:lnTo>
                  <a:pt x="1669313" y="876300"/>
                </a:lnTo>
                <a:lnTo>
                  <a:pt x="1670227" y="873404"/>
                </a:lnTo>
                <a:close/>
              </a:path>
              <a:path w="3416934" h="5448300">
                <a:moveTo>
                  <a:pt x="1683969" y="4546663"/>
                </a:moveTo>
                <a:lnTo>
                  <a:pt x="795210" y="1229779"/>
                </a:lnTo>
                <a:lnTo>
                  <a:pt x="787984" y="1244600"/>
                </a:lnTo>
                <a:lnTo>
                  <a:pt x="787273" y="1246454"/>
                </a:lnTo>
                <a:lnTo>
                  <a:pt x="1678800" y="4573702"/>
                </a:lnTo>
                <a:lnTo>
                  <a:pt x="1683969" y="4546663"/>
                </a:lnTo>
                <a:close/>
              </a:path>
              <a:path w="3416934" h="5448300">
                <a:moveTo>
                  <a:pt x="1689696" y="4394200"/>
                </a:moveTo>
                <a:lnTo>
                  <a:pt x="1688757" y="4373346"/>
                </a:lnTo>
                <a:lnTo>
                  <a:pt x="830884" y="1171727"/>
                </a:lnTo>
                <a:lnTo>
                  <a:pt x="821944" y="1184681"/>
                </a:lnTo>
                <a:lnTo>
                  <a:pt x="1687512" y="4414990"/>
                </a:lnTo>
                <a:lnTo>
                  <a:pt x="1689696" y="4394200"/>
                </a:lnTo>
                <a:close/>
              </a:path>
              <a:path w="3416934" h="5448300">
                <a:moveTo>
                  <a:pt x="1692719" y="581964"/>
                </a:moveTo>
                <a:lnTo>
                  <a:pt x="1601444" y="241300"/>
                </a:lnTo>
                <a:lnTo>
                  <a:pt x="1600682" y="241300"/>
                </a:lnTo>
                <a:lnTo>
                  <a:pt x="1590941" y="248386"/>
                </a:lnTo>
                <a:lnTo>
                  <a:pt x="1683715" y="594601"/>
                </a:lnTo>
                <a:lnTo>
                  <a:pt x="1692719" y="581964"/>
                </a:lnTo>
                <a:close/>
              </a:path>
              <a:path w="3416934" h="5448300">
                <a:moveTo>
                  <a:pt x="1703743" y="4043388"/>
                </a:moveTo>
                <a:lnTo>
                  <a:pt x="894257" y="1022362"/>
                </a:lnTo>
                <a:lnTo>
                  <a:pt x="893114" y="1028700"/>
                </a:lnTo>
                <a:lnTo>
                  <a:pt x="888276" y="1046289"/>
                </a:lnTo>
                <a:lnTo>
                  <a:pt x="1694903" y="4056684"/>
                </a:lnTo>
                <a:lnTo>
                  <a:pt x="1698675" y="4051300"/>
                </a:lnTo>
                <a:lnTo>
                  <a:pt x="1703743" y="4043388"/>
                </a:lnTo>
                <a:close/>
              </a:path>
              <a:path w="3416934" h="5448300">
                <a:moveTo>
                  <a:pt x="1728216" y="530237"/>
                </a:moveTo>
                <a:lnTo>
                  <a:pt x="1671218" y="317500"/>
                </a:lnTo>
                <a:lnTo>
                  <a:pt x="1647393" y="228600"/>
                </a:lnTo>
                <a:lnTo>
                  <a:pt x="1634998" y="228600"/>
                </a:lnTo>
                <a:lnTo>
                  <a:pt x="1658823" y="317500"/>
                </a:lnTo>
                <a:lnTo>
                  <a:pt x="1718945" y="541896"/>
                </a:lnTo>
                <a:lnTo>
                  <a:pt x="1726133" y="533400"/>
                </a:lnTo>
                <a:lnTo>
                  <a:pt x="1728216" y="530237"/>
                </a:lnTo>
                <a:close/>
              </a:path>
              <a:path w="3416934" h="5448300">
                <a:moveTo>
                  <a:pt x="1745018" y="4013289"/>
                </a:moveTo>
                <a:lnTo>
                  <a:pt x="918146" y="927341"/>
                </a:lnTo>
                <a:lnTo>
                  <a:pt x="910793" y="939800"/>
                </a:lnTo>
                <a:lnTo>
                  <a:pt x="910018" y="943279"/>
                </a:lnTo>
                <a:lnTo>
                  <a:pt x="1733994" y="4018445"/>
                </a:lnTo>
                <a:lnTo>
                  <a:pt x="1745018" y="4013289"/>
                </a:lnTo>
                <a:close/>
              </a:path>
              <a:path w="3416934" h="5448300">
                <a:moveTo>
                  <a:pt x="1767179" y="473976"/>
                </a:moveTo>
                <a:lnTo>
                  <a:pt x="1705356" y="243230"/>
                </a:lnTo>
                <a:lnTo>
                  <a:pt x="1701723" y="241300"/>
                </a:lnTo>
                <a:lnTo>
                  <a:pt x="1690725" y="234937"/>
                </a:lnTo>
                <a:lnTo>
                  <a:pt x="1758226" y="486803"/>
                </a:lnTo>
                <a:lnTo>
                  <a:pt x="1761261" y="482600"/>
                </a:lnTo>
                <a:lnTo>
                  <a:pt x="1767179" y="473976"/>
                </a:lnTo>
                <a:close/>
              </a:path>
              <a:path w="3416934" h="5448300">
                <a:moveTo>
                  <a:pt x="1776653" y="1472247"/>
                </a:moveTo>
                <a:lnTo>
                  <a:pt x="1698637" y="1181100"/>
                </a:lnTo>
                <a:lnTo>
                  <a:pt x="1686242" y="1181100"/>
                </a:lnTo>
                <a:lnTo>
                  <a:pt x="1767916" y="1485900"/>
                </a:lnTo>
                <a:lnTo>
                  <a:pt x="1771700" y="1485900"/>
                </a:lnTo>
                <a:lnTo>
                  <a:pt x="1776653" y="1472247"/>
                </a:lnTo>
                <a:close/>
              </a:path>
              <a:path w="3416934" h="5448300">
                <a:moveTo>
                  <a:pt x="1796237" y="4013200"/>
                </a:moveTo>
                <a:lnTo>
                  <a:pt x="965911" y="914400"/>
                </a:lnTo>
                <a:lnTo>
                  <a:pt x="953516" y="914400"/>
                </a:lnTo>
                <a:lnTo>
                  <a:pt x="1783829" y="4013200"/>
                </a:lnTo>
                <a:lnTo>
                  <a:pt x="1796237" y="4013200"/>
                </a:lnTo>
                <a:close/>
              </a:path>
              <a:path w="3416934" h="5448300">
                <a:moveTo>
                  <a:pt x="1798624" y="407174"/>
                </a:moveTo>
                <a:lnTo>
                  <a:pt x="1774596" y="317500"/>
                </a:lnTo>
                <a:lnTo>
                  <a:pt x="1763153" y="274789"/>
                </a:lnTo>
                <a:lnTo>
                  <a:pt x="1748561" y="266585"/>
                </a:lnTo>
                <a:lnTo>
                  <a:pt x="1762201" y="317500"/>
                </a:lnTo>
                <a:lnTo>
                  <a:pt x="1792820" y="431774"/>
                </a:lnTo>
                <a:lnTo>
                  <a:pt x="1798624" y="407174"/>
                </a:lnTo>
                <a:close/>
              </a:path>
              <a:path w="3416934" h="5448300">
                <a:moveTo>
                  <a:pt x="1809254" y="1392275"/>
                </a:moveTo>
                <a:lnTo>
                  <a:pt x="1773364" y="1258303"/>
                </a:lnTo>
                <a:lnTo>
                  <a:pt x="1772005" y="1257300"/>
                </a:lnTo>
                <a:lnTo>
                  <a:pt x="1760689" y="1257300"/>
                </a:lnTo>
                <a:lnTo>
                  <a:pt x="1800580" y="1406131"/>
                </a:lnTo>
                <a:lnTo>
                  <a:pt x="1809254" y="1392275"/>
                </a:lnTo>
                <a:close/>
              </a:path>
              <a:path w="3416934" h="5448300">
                <a:moveTo>
                  <a:pt x="1838058" y="3985095"/>
                </a:moveTo>
                <a:lnTo>
                  <a:pt x="779716" y="35344"/>
                </a:lnTo>
                <a:lnTo>
                  <a:pt x="771906" y="25400"/>
                </a:lnTo>
                <a:lnTo>
                  <a:pt x="766495" y="32283"/>
                </a:lnTo>
                <a:lnTo>
                  <a:pt x="1001242" y="908367"/>
                </a:lnTo>
                <a:lnTo>
                  <a:pt x="1007935" y="914400"/>
                </a:lnTo>
                <a:lnTo>
                  <a:pt x="1002855" y="914400"/>
                </a:lnTo>
                <a:lnTo>
                  <a:pt x="1828444" y="3995521"/>
                </a:lnTo>
                <a:lnTo>
                  <a:pt x="1835708" y="3987800"/>
                </a:lnTo>
                <a:lnTo>
                  <a:pt x="1838058" y="3985095"/>
                </a:lnTo>
                <a:close/>
              </a:path>
              <a:path w="3416934" h="5448300">
                <a:moveTo>
                  <a:pt x="1853196" y="1372057"/>
                </a:moveTo>
                <a:lnTo>
                  <a:pt x="1831416" y="1290739"/>
                </a:lnTo>
                <a:lnTo>
                  <a:pt x="1817230" y="1284084"/>
                </a:lnTo>
                <a:lnTo>
                  <a:pt x="1842782" y="1379448"/>
                </a:lnTo>
                <a:lnTo>
                  <a:pt x="1853196" y="1372057"/>
                </a:lnTo>
                <a:close/>
              </a:path>
              <a:path w="3416934" h="5448300">
                <a:moveTo>
                  <a:pt x="1877910" y="3932199"/>
                </a:moveTo>
                <a:lnTo>
                  <a:pt x="831024" y="25184"/>
                </a:lnTo>
                <a:lnTo>
                  <a:pt x="830580" y="25400"/>
                </a:lnTo>
                <a:lnTo>
                  <a:pt x="818680" y="25400"/>
                </a:lnTo>
                <a:lnTo>
                  <a:pt x="1868335" y="3942753"/>
                </a:lnTo>
                <a:lnTo>
                  <a:pt x="1871421" y="3937000"/>
                </a:lnTo>
                <a:lnTo>
                  <a:pt x="1877910" y="3932199"/>
                </a:lnTo>
                <a:close/>
              </a:path>
              <a:path w="3416934" h="5448300">
                <a:moveTo>
                  <a:pt x="1921751" y="3911600"/>
                </a:moveTo>
                <a:lnTo>
                  <a:pt x="877036" y="12700"/>
                </a:lnTo>
                <a:lnTo>
                  <a:pt x="864641" y="12700"/>
                </a:lnTo>
                <a:lnTo>
                  <a:pt x="1910486" y="3915829"/>
                </a:lnTo>
                <a:lnTo>
                  <a:pt x="1921433" y="3911600"/>
                </a:lnTo>
                <a:lnTo>
                  <a:pt x="1921751" y="3911600"/>
                </a:lnTo>
                <a:close/>
              </a:path>
              <a:path w="3416934" h="5448300">
                <a:moveTo>
                  <a:pt x="1972640" y="3910342"/>
                </a:moveTo>
                <a:lnTo>
                  <a:pt x="924864" y="0"/>
                </a:lnTo>
                <a:lnTo>
                  <a:pt x="912469" y="0"/>
                </a:lnTo>
                <a:lnTo>
                  <a:pt x="1960575" y="3911600"/>
                </a:lnTo>
                <a:lnTo>
                  <a:pt x="1968195" y="3911600"/>
                </a:lnTo>
                <a:lnTo>
                  <a:pt x="1972640" y="3910342"/>
                </a:lnTo>
                <a:close/>
              </a:path>
              <a:path w="3416934" h="5448300">
                <a:moveTo>
                  <a:pt x="2018030" y="3895534"/>
                </a:moveTo>
                <a:lnTo>
                  <a:pt x="974217" y="0"/>
                </a:lnTo>
                <a:lnTo>
                  <a:pt x="961821" y="0"/>
                </a:lnTo>
                <a:lnTo>
                  <a:pt x="2007006" y="3900690"/>
                </a:lnTo>
                <a:lnTo>
                  <a:pt x="2013407" y="3898900"/>
                </a:lnTo>
                <a:lnTo>
                  <a:pt x="2018030" y="3895534"/>
                </a:lnTo>
                <a:close/>
              </a:path>
              <a:path w="3416934" h="5448300">
                <a:moveTo>
                  <a:pt x="2063013" y="3861816"/>
                </a:moveTo>
                <a:lnTo>
                  <a:pt x="1028255" y="0"/>
                </a:lnTo>
                <a:lnTo>
                  <a:pt x="1015860" y="0"/>
                </a:lnTo>
                <a:lnTo>
                  <a:pt x="2052802" y="3869944"/>
                </a:lnTo>
                <a:lnTo>
                  <a:pt x="2063013" y="3861816"/>
                </a:lnTo>
                <a:close/>
              </a:path>
              <a:path w="3416934" h="5448300">
                <a:moveTo>
                  <a:pt x="2089873" y="3777831"/>
                </a:moveTo>
                <a:lnTo>
                  <a:pt x="1077607" y="0"/>
                </a:lnTo>
                <a:lnTo>
                  <a:pt x="1065212" y="0"/>
                </a:lnTo>
                <a:lnTo>
                  <a:pt x="2079193" y="3784231"/>
                </a:lnTo>
                <a:lnTo>
                  <a:pt x="2089873" y="3777831"/>
                </a:lnTo>
                <a:close/>
              </a:path>
              <a:path w="3416934" h="5448300">
                <a:moveTo>
                  <a:pt x="2133384" y="3749040"/>
                </a:moveTo>
                <a:lnTo>
                  <a:pt x="1149858" y="78460"/>
                </a:lnTo>
                <a:lnTo>
                  <a:pt x="1141310" y="63500"/>
                </a:lnTo>
                <a:lnTo>
                  <a:pt x="1128064" y="43383"/>
                </a:lnTo>
                <a:lnTo>
                  <a:pt x="2122906" y="3756164"/>
                </a:lnTo>
                <a:lnTo>
                  <a:pt x="2133384" y="3749040"/>
                </a:lnTo>
                <a:close/>
              </a:path>
              <a:path w="3416934" h="5448300">
                <a:moveTo>
                  <a:pt x="2174138" y="3716921"/>
                </a:moveTo>
                <a:lnTo>
                  <a:pt x="1217053" y="145034"/>
                </a:lnTo>
                <a:lnTo>
                  <a:pt x="1209992" y="139700"/>
                </a:lnTo>
                <a:lnTo>
                  <a:pt x="1200873" y="130924"/>
                </a:lnTo>
                <a:lnTo>
                  <a:pt x="2163927" y="3725075"/>
                </a:lnTo>
                <a:lnTo>
                  <a:pt x="2174138" y="3716921"/>
                </a:lnTo>
                <a:close/>
              </a:path>
              <a:path w="3416934" h="5448300">
                <a:moveTo>
                  <a:pt x="2217420" y="3676751"/>
                </a:moveTo>
                <a:lnTo>
                  <a:pt x="1291666" y="221830"/>
                </a:lnTo>
                <a:lnTo>
                  <a:pt x="1286535" y="215900"/>
                </a:lnTo>
                <a:lnTo>
                  <a:pt x="1278458" y="190500"/>
                </a:lnTo>
                <a:lnTo>
                  <a:pt x="1267714" y="177800"/>
                </a:lnTo>
                <a:lnTo>
                  <a:pt x="1267421" y="177596"/>
                </a:lnTo>
                <a:lnTo>
                  <a:pt x="2207564" y="3686302"/>
                </a:lnTo>
                <a:lnTo>
                  <a:pt x="2217420" y="3676751"/>
                </a:lnTo>
                <a:close/>
              </a:path>
              <a:path w="3416934" h="5448300">
                <a:moveTo>
                  <a:pt x="2257552" y="3642398"/>
                </a:moveTo>
                <a:lnTo>
                  <a:pt x="1573250" y="1088542"/>
                </a:lnTo>
                <a:lnTo>
                  <a:pt x="1564233" y="1079500"/>
                </a:lnTo>
                <a:lnTo>
                  <a:pt x="1555826" y="1066800"/>
                </a:lnTo>
                <a:lnTo>
                  <a:pt x="1550543" y="1041400"/>
                </a:lnTo>
                <a:lnTo>
                  <a:pt x="1546161" y="1028700"/>
                </a:lnTo>
                <a:lnTo>
                  <a:pt x="1540421" y="1003300"/>
                </a:lnTo>
                <a:lnTo>
                  <a:pt x="1535366" y="990600"/>
                </a:lnTo>
                <a:lnTo>
                  <a:pt x="1533880" y="965200"/>
                </a:lnTo>
                <a:lnTo>
                  <a:pt x="1535061" y="952500"/>
                </a:lnTo>
                <a:lnTo>
                  <a:pt x="1535595" y="948004"/>
                </a:lnTo>
                <a:lnTo>
                  <a:pt x="1357274" y="282511"/>
                </a:lnTo>
                <a:lnTo>
                  <a:pt x="1351927" y="279400"/>
                </a:lnTo>
                <a:lnTo>
                  <a:pt x="1342453" y="273481"/>
                </a:lnTo>
                <a:lnTo>
                  <a:pt x="2247214" y="3650094"/>
                </a:lnTo>
                <a:lnTo>
                  <a:pt x="2257552" y="3642398"/>
                </a:lnTo>
                <a:close/>
              </a:path>
              <a:path w="3416934" h="5448300">
                <a:moveTo>
                  <a:pt x="2299970" y="3609492"/>
                </a:moveTo>
                <a:lnTo>
                  <a:pt x="1769706" y="1630527"/>
                </a:lnTo>
                <a:lnTo>
                  <a:pt x="1765236" y="1625600"/>
                </a:lnTo>
                <a:lnTo>
                  <a:pt x="1759508" y="1600200"/>
                </a:lnTo>
                <a:lnTo>
                  <a:pt x="1752625" y="1574800"/>
                </a:lnTo>
                <a:lnTo>
                  <a:pt x="1743722" y="1574800"/>
                </a:lnTo>
                <a:lnTo>
                  <a:pt x="1739747" y="1562100"/>
                </a:lnTo>
                <a:lnTo>
                  <a:pt x="1745970" y="1541932"/>
                </a:lnTo>
                <a:lnTo>
                  <a:pt x="1647837" y="1175677"/>
                </a:lnTo>
                <a:lnTo>
                  <a:pt x="1638160" y="1168400"/>
                </a:lnTo>
                <a:lnTo>
                  <a:pt x="1629295" y="1152740"/>
                </a:lnTo>
                <a:lnTo>
                  <a:pt x="2289899" y="3618153"/>
                </a:lnTo>
                <a:lnTo>
                  <a:pt x="2299970" y="3609492"/>
                </a:lnTo>
                <a:close/>
              </a:path>
              <a:path w="3416934" h="5448300">
                <a:moveTo>
                  <a:pt x="2340191" y="3575354"/>
                </a:moveTo>
                <a:lnTo>
                  <a:pt x="1828177" y="1664525"/>
                </a:lnTo>
                <a:lnTo>
                  <a:pt x="1826183" y="1663700"/>
                </a:lnTo>
                <a:lnTo>
                  <a:pt x="1814195" y="1658594"/>
                </a:lnTo>
                <a:lnTo>
                  <a:pt x="2330005" y="3583673"/>
                </a:lnTo>
                <a:lnTo>
                  <a:pt x="2332659" y="3581400"/>
                </a:lnTo>
                <a:lnTo>
                  <a:pt x="2340191" y="3575354"/>
                </a:lnTo>
                <a:close/>
              </a:path>
              <a:path w="3416934" h="5448300">
                <a:moveTo>
                  <a:pt x="2384425" y="3538817"/>
                </a:moveTo>
                <a:lnTo>
                  <a:pt x="1890572" y="1695729"/>
                </a:lnTo>
                <a:lnTo>
                  <a:pt x="1880057" y="1689100"/>
                </a:lnTo>
                <a:lnTo>
                  <a:pt x="1875764" y="1686750"/>
                </a:lnTo>
                <a:lnTo>
                  <a:pt x="2374341" y="3547453"/>
                </a:lnTo>
                <a:lnTo>
                  <a:pt x="2384425" y="3538817"/>
                </a:lnTo>
                <a:close/>
              </a:path>
              <a:path w="3416934" h="5448300">
                <a:moveTo>
                  <a:pt x="2420683" y="3489960"/>
                </a:moveTo>
                <a:lnTo>
                  <a:pt x="1951761" y="1739900"/>
                </a:lnTo>
                <a:lnTo>
                  <a:pt x="1939810" y="1739900"/>
                </a:lnTo>
                <a:lnTo>
                  <a:pt x="1939264" y="1739519"/>
                </a:lnTo>
                <a:lnTo>
                  <a:pt x="2411984" y="3503714"/>
                </a:lnTo>
                <a:lnTo>
                  <a:pt x="2419477" y="3492500"/>
                </a:lnTo>
                <a:lnTo>
                  <a:pt x="2420683" y="3489960"/>
                </a:lnTo>
                <a:close/>
              </a:path>
              <a:path w="3416934" h="5448300">
                <a:moveTo>
                  <a:pt x="2454795" y="3426066"/>
                </a:moveTo>
                <a:lnTo>
                  <a:pt x="2011553" y="1771840"/>
                </a:lnTo>
                <a:lnTo>
                  <a:pt x="2003247" y="1765300"/>
                </a:lnTo>
                <a:lnTo>
                  <a:pt x="1997392" y="1765300"/>
                </a:lnTo>
                <a:lnTo>
                  <a:pt x="2445842" y="3438893"/>
                </a:lnTo>
                <a:lnTo>
                  <a:pt x="2454795" y="3426066"/>
                </a:lnTo>
                <a:close/>
              </a:path>
              <a:path w="3416934" h="5448300">
                <a:moveTo>
                  <a:pt x="2493276" y="3385477"/>
                </a:moveTo>
                <a:lnTo>
                  <a:pt x="2065959" y="1790700"/>
                </a:lnTo>
                <a:lnTo>
                  <a:pt x="2057146" y="1790700"/>
                </a:lnTo>
                <a:lnTo>
                  <a:pt x="2052878" y="1788134"/>
                </a:lnTo>
                <a:lnTo>
                  <a:pt x="2483053" y="3393605"/>
                </a:lnTo>
                <a:lnTo>
                  <a:pt x="2493276" y="3385477"/>
                </a:lnTo>
                <a:close/>
              </a:path>
              <a:path w="3416934" h="5448300">
                <a:moveTo>
                  <a:pt x="2537904" y="3350336"/>
                </a:moveTo>
                <a:lnTo>
                  <a:pt x="2127974" y="1820481"/>
                </a:lnTo>
                <a:lnTo>
                  <a:pt x="2120112" y="1816100"/>
                </a:lnTo>
                <a:lnTo>
                  <a:pt x="2113242" y="1811756"/>
                </a:lnTo>
                <a:lnTo>
                  <a:pt x="2527681" y="3358489"/>
                </a:lnTo>
                <a:lnTo>
                  <a:pt x="2534983" y="3352800"/>
                </a:lnTo>
                <a:lnTo>
                  <a:pt x="2537904" y="3350336"/>
                </a:lnTo>
                <a:close/>
              </a:path>
              <a:path w="3416934" h="5448300">
                <a:moveTo>
                  <a:pt x="2573121" y="3297644"/>
                </a:moveTo>
                <a:lnTo>
                  <a:pt x="2182952" y="1841500"/>
                </a:lnTo>
                <a:lnTo>
                  <a:pt x="2170557" y="1841500"/>
                </a:lnTo>
                <a:lnTo>
                  <a:pt x="2563584" y="3308337"/>
                </a:lnTo>
                <a:lnTo>
                  <a:pt x="2569133" y="3302000"/>
                </a:lnTo>
                <a:lnTo>
                  <a:pt x="2573121" y="3297644"/>
                </a:lnTo>
                <a:close/>
              </a:path>
              <a:path w="3416934" h="5448300">
                <a:moveTo>
                  <a:pt x="2618727" y="3276600"/>
                </a:moveTo>
                <a:lnTo>
                  <a:pt x="2237587" y="1854200"/>
                </a:lnTo>
                <a:lnTo>
                  <a:pt x="2225192" y="1854200"/>
                </a:lnTo>
                <a:lnTo>
                  <a:pt x="2606319" y="3276600"/>
                </a:lnTo>
                <a:lnTo>
                  <a:pt x="2618727" y="3276600"/>
                </a:lnTo>
                <a:close/>
              </a:path>
              <a:path w="3416934" h="5448300">
                <a:moveTo>
                  <a:pt x="2666860" y="3272091"/>
                </a:moveTo>
                <a:lnTo>
                  <a:pt x="2290343" y="1866900"/>
                </a:lnTo>
                <a:lnTo>
                  <a:pt x="2277935" y="1866900"/>
                </a:lnTo>
                <a:lnTo>
                  <a:pt x="2655290" y="3275215"/>
                </a:lnTo>
                <a:lnTo>
                  <a:pt x="2666860" y="3272091"/>
                </a:lnTo>
                <a:close/>
              </a:path>
              <a:path w="3416934" h="5448300">
                <a:moveTo>
                  <a:pt x="2715437" y="3251682"/>
                </a:moveTo>
                <a:lnTo>
                  <a:pt x="2337574" y="1841500"/>
                </a:lnTo>
                <a:lnTo>
                  <a:pt x="2333079" y="1841500"/>
                </a:lnTo>
                <a:lnTo>
                  <a:pt x="2326462" y="1846249"/>
                </a:lnTo>
                <a:lnTo>
                  <a:pt x="2704935" y="3258769"/>
                </a:lnTo>
                <a:lnTo>
                  <a:pt x="2715437" y="3251682"/>
                </a:lnTo>
                <a:close/>
              </a:path>
              <a:path w="3416934" h="5448300">
                <a:moveTo>
                  <a:pt x="2756712" y="3221596"/>
                </a:moveTo>
                <a:lnTo>
                  <a:pt x="2389047" y="1849424"/>
                </a:lnTo>
                <a:lnTo>
                  <a:pt x="2375560" y="1845348"/>
                </a:lnTo>
                <a:lnTo>
                  <a:pt x="2746451" y="3229559"/>
                </a:lnTo>
                <a:lnTo>
                  <a:pt x="2756712" y="3221596"/>
                </a:lnTo>
                <a:close/>
              </a:path>
              <a:path w="3416934" h="5448300">
                <a:moveTo>
                  <a:pt x="2796590" y="3179165"/>
                </a:moveTo>
                <a:lnTo>
                  <a:pt x="2451227" y="1890268"/>
                </a:lnTo>
                <a:lnTo>
                  <a:pt x="2441422" y="1879600"/>
                </a:lnTo>
                <a:lnTo>
                  <a:pt x="2434729" y="1874951"/>
                </a:lnTo>
                <a:lnTo>
                  <a:pt x="2787154" y="3190227"/>
                </a:lnTo>
                <a:lnTo>
                  <a:pt x="2796590" y="3179165"/>
                </a:lnTo>
                <a:close/>
              </a:path>
              <a:path w="3416934" h="5448300">
                <a:moveTo>
                  <a:pt x="2825889" y="3104324"/>
                </a:moveTo>
                <a:lnTo>
                  <a:pt x="2515590" y="1946313"/>
                </a:lnTo>
                <a:lnTo>
                  <a:pt x="2500757" y="1937194"/>
                </a:lnTo>
                <a:lnTo>
                  <a:pt x="2820746" y="3131426"/>
                </a:lnTo>
                <a:lnTo>
                  <a:pt x="2825889" y="3104324"/>
                </a:lnTo>
                <a:close/>
              </a:path>
              <a:path w="3416934" h="5448300">
                <a:moveTo>
                  <a:pt x="2850858" y="2995803"/>
                </a:moveTo>
                <a:lnTo>
                  <a:pt x="2572181" y="1955800"/>
                </a:lnTo>
                <a:lnTo>
                  <a:pt x="2559786" y="1955800"/>
                </a:lnTo>
                <a:lnTo>
                  <a:pt x="2844469" y="3018244"/>
                </a:lnTo>
                <a:lnTo>
                  <a:pt x="2849880" y="2997200"/>
                </a:lnTo>
                <a:lnTo>
                  <a:pt x="2850858" y="2995803"/>
                </a:lnTo>
                <a:close/>
              </a:path>
              <a:path w="3416934" h="5448300">
                <a:moveTo>
                  <a:pt x="2888183" y="2950946"/>
                </a:moveTo>
                <a:lnTo>
                  <a:pt x="2625140" y="1969300"/>
                </a:lnTo>
                <a:lnTo>
                  <a:pt x="2624658" y="1968500"/>
                </a:lnTo>
                <a:lnTo>
                  <a:pt x="2612529" y="1968500"/>
                </a:lnTo>
                <a:lnTo>
                  <a:pt x="2877705" y="2958147"/>
                </a:lnTo>
                <a:lnTo>
                  <a:pt x="2888183" y="2950946"/>
                </a:lnTo>
                <a:close/>
              </a:path>
              <a:path w="3416934" h="5448300">
                <a:moveTo>
                  <a:pt x="2932290" y="2924340"/>
                </a:moveTo>
                <a:lnTo>
                  <a:pt x="2682976" y="1993900"/>
                </a:lnTo>
                <a:lnTo>
                  <a:pt x="2670568" y="1993900"/>
                </a:lnTo>
                <a:lnTo>
                  <a:pt x="2921330" y="2929712"/>
                </a:lnTo>
                <a:lnTo>
                  <a:pt x="2932290" y="2924340"/>
                </a:lnTo>
                <a:close/>
              </a:path>
              <a:path w="3416934" h="5448300">
                <a:moveTo>
                  <a:pt x="2975368" y="2900946"/>
                </a:moveTo>
                <a:lnTo>
                  <a:pt x="2738259" y="2016086"/>
                </a:lnTo>
                <a:lnTo>
                  <a:pt x="2723350" y="2006676"/>
                </a:lnTo>
                <a:lnTo>
                  <a:pt x="2964459" y="2906534"/>
                </a:lnTo>
                <a:lnTo>
                  <a:pt x="2975368" y="2900946"/>
                </a:lnTo>
                <a:close/>
              </a:path>
              <a:path w="3416934" h="5448300">
                <a:moveTo>
                  <a:pt x="3030855" y="2906306"/>
                </a:moveTo>
                <a:lnTo>
                  <a:pt x="2796578" y="2032000"/>
                </a:lnTo>
                <a:lnTo>
                  <a:pt x="2784640" y="2032000"/>
                </a:lnTo>
                <a:lnTo>
                  <a:pt x="2783979" y="2031288"/>
                </a:lnTo>
                <a:lnTo>
                  <a:pt x="3015030" y="2893580"/>
                </a:lnTo>
                <a:lnTo>
                  <a:pt x="3016821" y="2895600"/>
                </a:lnTo>
                <a:lnTo>
                  <a:pt x="3030855" y="2906306"/>
                </a:lnTo>
                <a:close/>
              </a:path>
              <a:path w="3416934" h="5448300">
                <a:moveTo>
                  <a:pt x="3067278" y="2096731"/>
                </a:moveTo>
                <a:lnTo>
                  <a:pt x="2992475" y="1817585"/>
                </a:lnTo>
                <a:lnTo>
                  <a:pt x="2987167" y="1841500"/>
                </a:lnTo>
                <a:lnTo>
                  <a:pt x="2986494" y="1841500"/>
                </a:lnTo>
                <a:lnTo>
                  <a:pt x="3059468" y="2113838"/>
                </a:lnTo>
                <a:lnTo>
                  <a:pt x="3067278" y="2096731"/>
                </a:lnTo>
                <a:close/>
              </a:path>
              <a:path w="3416934" h="5448300">
                <a:moveTo>
                  <a:pt x="3071495" y="2296769"/>
                </a:moveTo>
                <a:lnTo>
                  <a:pt x="2992551" y="2002142"/>
                </a:lnTo>
                <a:lnTo>
                  <a:pt x="2989376" y="2006600"/>
                </a:lnTo>
                <a:lnTo>
                  <a:pt x="2985236" y="2021116"/>
                </a:lnTo>
                <a:lnTo>
                  <a:pt x="3060420" y="2301735"/>
                </a:lnTo>
                <a:lnTo>
                  <a:pt x="3067393" y="2298700"/>
                </a:lnTo>
                <a:lnTo>
                  <a:pt x="3071495" y="2296769"/>
                </a:lnTo>
                <a:close/>
              </a:path>
              <a:path w="3416934" h="5448300">
                <a:moveTo>
                  <a:pt x="3080728" y="2908300"/>
                </a:moveTo>
                <a:lnTo>
                  <a:pt x="2843390" y="2022551"/>
                </a:lnTo>
                <a:lnTo>
                  <a:pt x="2840647" y="2019300"/>
                </a:lnTo>
                <a:lnTo>
                  <a:pt x="2832265" y="2019300"/>
                </a:lnTo>
                <a:lnTo>
                  <a:pt x="2830969" y="2022475"/>
                </a:lnTo>
                <a:lnTo>
                  <a:pt x="3068320" y="2908300"/>
                </a:lnTo>
                <a:lnTo>
                  <a:pt x="3080728" y="2908300"/>
                </a:lnTo>
                <a:close/>
              </a:path>
              <a:path w="3416934" h="5448300">
                <a:moveTo>
                  <a:pt x="3112414" y="2074024"/>
                </a:moveTo>
                <a:lnTo>
                  <a:pt x="3027045" y="1755470"/>
                </a:lnTo>
                <a:lnTo>
                  <a:pt x="3016250" y="1761413"/>
                </a:lnTo>
                <a:lnTo>
                  <a:pt x="3092145" y="2044700"/>
                </a:lnTo>
                <a:lnTo>
                  <a:pt x="3092462" y="2044700"/>
                </a:lnTo>
                <a:lnTo>
                  <a:pt x="3107359" y="2070100"/>
                </a:lnTo>
                <a:lnTo>
                  <a:pt x="3112414" y="2074024"/>
                </a:lnTo>
                <a:close/>
              </a:path>
              <a:path w="3416934" h="5448300">
                <a:moveTo>
                  <a:pt x="3114637" y="2273477"/>
                </a:moveTo>
                <a:lnTo>
                  <a:pt x="3093034" y="2192858"/>
                </a:lnTo>
                <a:lnTo>
                  <a:pt x="3078886" y="2184400"/>
                </a:lnTo>
                <a:lnTo>
                  <a:pt x="3078264" y="2184006"/>
                </a:lnTo>
                <a:lnTo>
                  <a:pt x="3104007" y="2280094"/>
                </a:lnTo>
                <a:lnTo>
                  <a:pt x="3114637" y="2273477"/>
                </a:lnTo>
                <a:close/>
              </a:path>
              <a:path w="3416934" h="5448300">
                <a:moveTo>
                  <a:pt x="3130067" y="2515362"/>
                </a:moveTo>
                <a:lnTo>
                  <a:pt x="3106445" y="2427211"/>
                </a:lnTo>
                <a:lnTo>
                  <a:pt x="3104883" y="2425700"/>
                </a:lnTo>
                <a:lnTo>
                  <a:pt x="3088284" y="2405697"/>
                </a:lnTo>
                <a:lnTo>
                  <a:pt x="3122345" y="2532811"/>
                </a:lnTo>
                <a:lnTo>
                  <a:pt x="3130067" y="2515362"/>
                </a:lnTo>
                <a:close/>
              </a:path>
              <a:path w="3416934" h="5448300">
                <a:moveTo>
                  <a:pt x="3131959" y="2908300"/>
                </a:moveTo>
                <a:lnTo>
                  <a:pt x="2900565" y="2044700"/>
                </a:lnTo>
                <a:lnTo>
                  <a:pt x="2895562" y="2044700"/>
                </a:lnTo>
                <a:lnTo>
                  <a:pt x="2885262" y="2033892"/>
                </a:lnTo>
                <a:lnTo>
                  <a:pt x="3119564" y="2908300"/>
                </a:lnTo>
                <a:lnTo>
                  <a:pt x="3131959" y="2908300"/>
                </a:lnTo>
                <a:close/>
              </a:path>
              <a:path w="3416934" h="5448300">
                <a:moveTo>
                  <a:pt x="3139465" y="1789188"/>
                </a:moveTo>
                <a:lnTo>
                  <a:pt x="3112643" y="1689100"/>
                </a:lnTo>
                <a:lnTo>
                  <a:pt x="3100247" y="1689100"/>
                </a:lnTo>
                <a:lnTo>
                  <a:pt x="3130867" y="1803400"/>
                </a:lnTo>
                <a:lnTo>
                  <a:pt x="3135579" y="1803400"/>
                </a:lnTo>
                <a:lnTo>
                  <a:pt x="3138982" y="1790700"/>
                </a:lnTo>
                <a:lnTo>
                  <a:pt x="3139465" y="1789188"/>
                </a:lnTo>
                <a:close/>
              </a:path>
              <a:path w="3416934" h="5448300">
                <a:moveTo>
                  <a:pt x="3167113" y="2855315"/>
                </a:moveTo>
                <a:lnTo>
                  <a:pt x="3024975" y="2324862"/>
                </a:lnTo>
                <a:lnTo>
                  <a:pt x="3024530" y="2324100"/>
                </a:lnTo>
                <a:lnTo>
                  <a:pt x="3024721" y="2323909"/>
                </a:lnTo>
                <a:lnTo>
                  <a:pt x="2949905" y="2044700"/>
                </a:lnTo>
                <a:lnTo>
                  <a:pt x="2937510" y="2044700"/>
                </a:lnTo>
                <a:lnTo>
                  <a:pt x="3160382" y="2876461"/>
                </a:lnTo>
                <a:lnTo>
                  <a:pt x="3166795" y="2857500"/>
                </a:lnTo>
                <a:lnTo>
                  <a:pt x="3167113" y="2855315"/>
                </a:lnTo>
                <a:close/>
              </a:path>
              <a:path w="3416934" h="5448300">
                <a:moveTo>
                  <a:pt x="3167532" y="2095500"/>
                </a:moveTo>
                <a:lnTo>
                  <a:pt x="3059214" y="1691246"/>
                </a:lnTo>
                <a:lnTo>
                  <a:pt x="3050667" y="1705610"/>
                </a:lnTo>
                <a:lnTo>
                  <a:pt x="3155124" y="2095500"/>
                </a:lnTo>
                <a:lnTo>
                  <a:pt x="3167532" y="2095500"/>
                </a:lnTo>
                <a:close/>
              </a:path>
              <a:path w="3416934" h="5448300">
                <a:moveTo>
                  <a:pt x="3177514" y="2738717"/>
                </a:moveTo>
                <a:lnTo>
                  <a:pt x="3177298" y="2705100"/>
                </a:lnTo>
                <a:lnTo>
                  <a:pt x="3176244" y="2687675"/>
                </a:lnTo>
                <a:lnTo>
                  <a:pt x="3153168" y="2601582"/>
                </a:lnTo>
                <a:lnTo>
                  <a:pt x="3138055" y="2591473"/>
                </a:lnTo>
                <a:lnTo>
                  <a:pt x="3177514" y="2738717"/>
                </a:lnTo>
                <a:close/>
              </a:path>
              <a:path w="3416934" h="5448300">
                <a:moveTo>
                  <a:pt x="3224936" y="2108200"/>
                </a:moveTo>
                <a:lnTo>
                  <a:pt x="3180702" y="1943100"/>
                </a:lnTo>
                <a:lnTo>
                  <a:pt x="3168307" y="1943100"/>
                </a:lnTo>
                <a:lnTo>
                  <a:pt x="3211207" y="2103221"/>
                </a:lnTo>
                <a:lnTo>
                  <a:pt x="3221647" y="2108200"/>
                </a:lnTo>
                <a:lnTo>
                  <a:pt x="3224936" y="2108200"/>
                </a:lnTo>
                <a:close/>
              </a:path>
              <a:path w="3416934" h="5448300">
                <a:moveTo>
                  <a:pt x="3272548" y="2101596"/>
                </a:moveTo>
                <a:lnTo>
                  <a:pt x="3233382" y="1955431"/>
                </a:lnTo>
                <a:lnTo>
                  <a:pt x="3220021" y="1951850"/>
                </a:lnTo>
                <a:lnTo>
                  <a:pt x="3261525" y="2106739"/>
                </a:lnTo>
                <a:lnTo>
                  <a:pt x="3272548" y="2101596"/>
                </a:lnTo>
                <a:close/>
              </a:path>
              <a:path w="3416934" h="5448300">
                <a:moveTo>
                  <a:pt x="3301212" y="2208568"/>
                </a:moveTo>
                <a:lnTo>
                  <a:pt x="3297364" y="2194229"/>
                </a:lnTo>
                <a:lnTo>
                  <a:pt x="3297148" y="2197100"/>
                </a:lnTo>
                <a:lnTo>
                  <a:pt x="3301212" y="2208568"/>
                </a:lnTo>
                <a:close/>
              </a:path>
              <a:path w="3416934" h="5448300">
                <a:moveTo>
                  <a:pt x="3364547" y="2253831"/>
                </a:moveTo>
                <a:lnTo>
                  <a:pt x="3284690" y="1955800"/>
                </a:lnTo>
                <a:lnTo>
                  <a:pt x="3272294" y="1955800"/>
                </a:lnTo>
                <a:lnTo>
                  <a:pt x="3351403" y="2251049"/>
                </a:lnTo>
                <a:lnTo>
                  <a:pt x="3364547" y="2253831"/>
                </a:lnTo>
                <a:close/>
              </a:path>
              <a:path w="3416934" h="5448300">
                <a:moveTo>
                  <a:pt x="3416884" y="2264905"/>
                </a:moveTo>
                <a:lnTo>
                  <a:pt x="3337458" y="1968500"/>
                </a:lnTo>
                <a:lnTo>
                  <a:pt x="3325063" y="1968500"/>
                </a:lnTo>
                <a:lnTo>
                  <a:pt x="3403739" y="2262124"/>
                </a:lnTo>
                <a:lnTo>
                  <a:pt x="3416884" y="2264905"/>
                </a:lnTo>
                <a:close/>
              </a:path>
            </a:pathLst>
          </a:custGeom>
          <a:solidFill>
            <a:srgbClr val="BCBEC0"/>
          </a:solidFill>
        </p:spPr>
        <p:txBody>
          <a:bodyPr wrap="square" lIns="0" tIns="0" rIns="0" bIns="0" rtlCol="0"/>
          <a:lstStyle/>
          <a:p>
            <a:endParaRPr sz="1227"/>
          </a:p>
        </p:txBody>
      </p:sp>
      <p:grpSp>
        <p:nvGrpSpPr>
          <p:cNvPr id="12" name="object 12"/>
          <p:cNvGrpSpPr/>
          <p:nvPr/>
        </p:nvGrpSpPr>
        <p:grpSpPr>
          <a:xfrm>
            <a:off x="1823178" y="3139143"/>
            <a:ext cx="297006" cy="484476"/>
            <a:chOff x="9520342" y="3115018"/>
            <a:chExt cx="435609" cy="710565"/>
          </a:xfrm>
        </p:grpSpPr>
        <p:sp>
          <p:nvSpPr>
            <p:cNvPr id="13" name="object 13"/>
            <p:cNvSpPr/>
            <p:nvPr/>
          </p:nvSpPr>
          <p:spPr>
            <a:xfrm>
              <a:off x="9608223" y="3115030"/>
              <a:ext cx="347980" cy="710565"/>
            </a:xfrm>
            <a:custGeom>
              <a:avLst/>
              <a:gdLst/>
              <a:ahLst/>
              <a:cxnLst/>
              <a:rect l="l" t="t" r="r" b="b"/>
              <a:pathLst>
                <a:path w="347979" h="710564">
                  <a:moveTo>
                    <a:pt x="74104" y="247688"/>
                  </a:moveTo>
                  <a:lnTo>
                    <a:pt x="11137" y="12700"/>
                  </a:lnTo>
                  <a:lnTo>
                    <a:pt x="4991" y="12700"/>
                  </a:lnTo>
                  <a:lnTo>
                    <a:pt x="0" y="17424"/>
                  </a:lnTo>
                  <a:lnTo>
                    <a:pt x="57823" y="233210"/>
                  </a:lnTo>
                  <a:lnTo>
                    <a:pt x="74104" y="247688"/>
                  </a:lnTo>
                  <a:close/>
                </a:path>
                <a:path w="347979" h="710564">
                  <a:moveTo>
                    <a:pt x="138099" y="302374"/>
                  </a:moveTo>
                  <a:lnTo>
                    <a:pt x="57073" y="0"/>
                  </a:lnTo>
                  <a:lnTo>
                    <a:pt x="44678" y="0"/>
                  </a:lnTo>
                  <a:lnTo>
                    <a:pt x="122936" y="292100"/>
                  </a:lnTo>
                  <a:lnTo>
                    <a:pt x="128524" y="292100"/>
                  </a:lnTo>
                  <a:lnTo>
                    <a:pt x="138099" y="302374"/>
                  </a:lnTo>
                  <a:close/>
                </a:path>
                <a:path w="347979" h="710564">
                  <a:moveTo>
                    <a:pt x="146507" y="517918"/>
                  </a:moveTo>
                  <a:lnTo>
                    <a:pt x="106413" y="368300"/>
                  </a:lnTo>
                  <a:lnTo>
                    <a:pt x="94018" y="368300"/>
                  </a:lnTo>
                  <a:lnTo>
                    <a:pt x="126085" y="487997"/>
                  </a:lnTo>
                  <a:lnTo>
                    <a:pt x="130162" y="495300"/>
                  </a:lnTo>
                  <a:lnTo>
                    <a:pt x="146507" y="517918"/>
                  </a:lnTo>
                  <a:close/>
                </a:path>
                <a:path w="347979" h="710564">
                  <a:moveTo>
                    <a:pt x="186029" y="290017"/>
                  </a:moveTo>
                  <a:lnTo>
                    <a:pt x="108318" y="0"/>
                  </a:lnTo>
                  <a:lnTo>
                    <a:pt x="95910" y="0"/>
                  </a:lnTo>
                  <a:lnTo>
                    <a:pt x="175298" y="296252"/>
                  </a:lnTo>
                  <a:lnTo>
                    <a:pt x="182841" y="292100"/>
                  </a:lnTo>
                  <a:lnTo>
                    <a:pt x="186029" y="290017"/>
                  </a:lnTo>
                  <a:close/>
                </a:path>
                <a:path w="347979" h="710564">
                  <a:moveTo>
                    <a:pt x="228079" y="638187"/>
                  </a:moveTo>
                  <a:lnTo>
                    <a:pt x="155765" y="368300"/>
                  </a:lnTo>
                  <a:lnTo>
                    <a:pt x="143357" y="368300"/>
                  </a:lnTo>
                  <a:lnTo>
                    <a:pt x="208381" y="610984"/>
                  </a:lnTo>
                  <a:lnTo>
                    <a:pt x="225018" y="635000"/>
                  </a:lnTo>
                  <a:lnTo>
                    <a:pt x="228079" y="638187"/>
                  </a:lnTo>
                  <a:close/>
                </a:path>
                <a:path w="347979" h="710564">
                  <a:moveTo>
                    <a:pt x="231013" y="273773"/>
                  </a:moveTo>
                  <a:lnTo>
                    <a:pt x="157657" y="0"/>
                  </a:lnTo>
                  <a:lnTo>
                    <a:pt x="145262" y="0"/>
                  </a:lnTo>
                  <a:lnTo>
                    <a:pt x="220129" y="279400"/>
                  </a:lnTo>
                  <a:lnTo>
                    <a:pt x="221399" y="279400"/>
                  </a:lnTo>
                  <a:lnTo>
                    <a:pt x="231013" y="273773"/>
                  </a:lnTo>
                  <a:close/>
                </a:path>
                <a:path w="347979" h="710564">
                  <a:moveTo>
                    <a:pt x="294919" y="696391"/>
                  </a:moveTo>
                  <a:lnTo>
                    <a:pt x="203466" y="355117"/>
                  </a:lnTo>
                  <a:lnTo>
                    <a:pt x="202653" y="355600"/>
                  </a:lnTo>
                  <a:lnTo>
                    <a:pt x="191198" y="355600"/>
                  </a:lnTo>
                  <a:lnTo>
                    <a:pt x="279654" y="685723"/>
                  </a:lnTo>
                  <a:lnTo>
                    <a:pt x="294919" y="696391"/>
                  </a:lnTo>
                  <a:close/>
                </a:path>
                <a:path w="347979" h="710564">
                  <a:moveTo>
                    <a:pt x="347408" y="708126"/>
                  </a:moveTo>
                  <a:lnTo>
                    <a:pt x="246621" y="332016"/>
                  </a:lnTo>
                  <a:lnTo>
                    <a:pt x="235686" y="337464"/>
                  </a:lnTo>
                  <a:lnTo>
                    <a:pt x="335648" y="710526"/>
                  </a:lnTo>
                  <a:lnTo>
                    <a:pt x="347408" y="708126"/>
                  </a:lnTo>
                  <a:close/>
                </a:path>
              </a:pathLst>
            </a:custGeom>
            <a:solidFill>
              <a:srgbClr val="BCBEC0"/>
            </a:solidFill>
          </p:spPr>
          <p:txBody>
            <a:bodyPr wrap="square" lIns="0" tIns="0" rIns="0" bIns="0" rtlCol="0"/>
            <a:lstStyle/>
            <a:p>
              <a:endParaRPr sz="1227"/>
            </a:p>
          </p:txBody>
        </p:sp>
        <p:sp>
          <p:nvSpPr>
            <p:cNvPr id="14" name="object 14"/>
            <p:cNvSpPr/>
            <p:nvPr/>
          </p:nvSpPr>
          <p:spPr>
            <a:xfrm>
              <a:off x="9520342" y="3153118"/>
              <a:ext cx="89817" cy="141957"/>
            </a:xfrm>
            <a:prstGeom prst="rect">
              <a:avLst/>
            </a:prstGeom>
            <a:blipFill>
              <a:blip r:embed="rId3" cstate="print"/>
              <a:stretch>
                <a:fillRect/>
              </a:stretch>
            </a:blipFill>
          </p:spPr>
          <p:txBody>
            <a:bodyPr wrap="square" lIns="0" tIns="0" rIns="0" bIns="0" rtlCol="0"/>
            <a:lstStyle/>
            <a:p>
              <a:endParaRPr sz="1227"/>
            </a:p>
          </p:txBody>
        </p:sp>
      </p:grpSp>
      <p:grpSp>
        <p:nvGrpSpPr>
          <p:cNvPr id="16" name="object 16"/>
          <p:cNvGrpSpPr/>
          <p:nvPr/>
        </p:nvGrpSpPr>
        <p:grpSpPr>
          <a:xfrm>
            <a:off x="3063895" y="3928363"/>
            <a:ext cx="508722" cy="366280"/>
            <a:chOff x="11340060" y="4272541"/>
            <a:chExt cx="746125" cy="537210"/>
          </a:xfrm>
        </p:grpSpPr>
        <p:sp>
          <p:nvSpPr>
            <p:cNvPr id="17" name="object 17"/>
            <p:cNvSpPr/>
            <p:nvPr/>
          </p:nvSpPr>
          <p:spPr>
            <a:xfrm>
              <a:off x="11340060" y="4272541"/>
              <a:ext cx="234950" cy="356235"/>
            </a:xfrm>
            <a:custGeom>
              <a:avLst/>
              <a:gdLst/>
              <a:ahLst/>
              <a:cxnLst/>
              <a:rect l="l" t="t" r="r" b="b"/>
              <a:pathLst>
                <a:path w="234950" h="356235">
                  <a:moveTo>
                    <a:pt x="117308" y="0"/>
                  </a:moveTo>
                  <a:lnTo>
                    <a:pt x="77095" y="7064"/>
                  </a:lnTo>
                  <a:lnTo>
                    <a:pt x="41309" y="28168"/>
                  </a:lnTo>
                  <a:lnTo>
                    <a:pt x="14362" y="63288"/>
                  </a:lnTo>
                  <a:lnTo>
                    <a:pt x="1839" y="99448"/>
                  </a:lnTo>
                  <a:lnTo>
                    <a:pt x="0" y="136937"/>
                  </a:lnTo>
                  <a:lnTo>
                    <a:pt x="8888" y="176401"/>
                  </a:lnTo>
                  <a:lnTo>
                    <a:pt x="28548" y="218482"/>
                  </a:lnTo>
                  <a:lnTo>
                    <a:pt x="51592" y="256556"/>
                  </a:lnTo>
                  <a:lnTo>
                    <a:pt x="77055" y="296079"/>
                  </a:lnTo>
                  <a:lnTo>
                    <a:pt x="100471" y="331164"/>
                  </a:lnTo>
                  <a:lnTo>
                    <a:pt x="117371" y="355922"/>
                  </a:lnTo>
                  <a:lnTo>
                    <a:pt x="134266" y="331164"/>
                  </a:lnTo>
                  <a:lnTo>
                    <a:pt x="157681" y="296079"/>
                  </a:lnTo>
                  <a:lnTo>
                    <a:pt x="183144" y="256556"/>
                  </a:lnTo>
                  <a:lnTo>
                    <a:pt x="206182" y="218482"/>
                  </a:lnTo>
                  <a:lnTo>
                    <a:pt x="225849" y="176401"/>
                  </a:lnTo>
                  <a:lnTo>
                    <a:pt x="234740" y="136937"/>
                  </a:lnTo>
                  <a:lnTo>
                    <a:pt x="232898" y="99448"/>
                  </a:lnTo>
                  <a:lnTo>
                    <a:pt x="220368" y="63288"/>
                  </a:lnTo>
                  <a:lnTo>
                    <a:pt x="193358" y="28087"/>
                  </a:lnTo>
                  <a:lnTo>
                    <a:pt x="157533" y="6999"/>
                  </a:lnTo>
                  <a:lnTo>
                    <a:pt x="117308" y="0"/>
                  </a:lnTo>
                  <a:close/>
                </a:path>
              </a:pathLst>
            </a:custGeom>
            <a:solidFill>
              <a:srgbClr val="ED1C24"/>
            </a:solidFill>
          </p:spPr>
          <p:txBody>
            <a:bodyPr wrap="square" lIns="0" tIns="0" rIns="0" bIns="0" rtlCol="0"/>
            <a:lstStyle/>
            <a:p>
              <a:endParaRPr sz="1227"/>
            </a:p>
          </p:txBody>
        </p:sp>
        <p:sp>
          <p:nvSpPr>
            <p:cNvPr id="18" name="object 18"/>
            <p:cNvSpPr/>
            <p:nvPr/>
          </p:nvSpPr>
          <p:spPr>
            <a:xfrm>
              <a:off x="11373129" y="4314990"/>
              <a:ext cx="168605" cy="168617"/>
            </a:xfrm>
            <a:prstGeom prst="rect">
              <a:avLst/>
            </a:prstGeom>
            <a:blipFill>
              <a:blip r:embed="rId4" cstate="print"/>
              <a:stretch>
                <a:fillRect/>
              </a:stretch>
            </a:blipFill>
          </p:spPr>
          <p:txBody>
            <a:bodyPr wrap="square" lIns="0" tIns="0" rIns="0" bIns="0" rtlCol="0"/>
            <a:lstStyle/>
            <a:p>
              <a:endParaRPr sz="1227"/>
            </a:p>
          </p:txBody>
        </p:sp>
        <p:sp>
          <p:nvSpPr>
            <p:cNvPr id="19" name="object 19"/>
            <p:cNvSpPr/>
            <p:nvPr/>
          </p:nvSpPr>
          <p:spPr>
            <a:xfrm>
              <a:off x="11420475" y="4405960"/>
              <a:ext cx="662305" cy="400050"/>
            </a:xfrm>
            <a:custGeom>
              <a:avLst/>
              <a:gdLst/>
              <a:ahLst/>
              <a:cxnLst/>
              <a:rect l="l" t="t" r="r" b="b"/>
              <a:pathLst>
                <a:path w="662304" h="400050">
                  <a:moveTo>
                    <a:pt x="0" y="0"/>
                  </a:moveTo>
                  <a:lnTo>
                    <a:pt x="661987" y="0"/>
                  </a:lnTo>
                  <a:lnTo>
                    <a:pt x="661987" y="400050"/>
                  </a:lnTo>
                </a:path>
              </a:pathLst>
            </a:custGeom>
            <a:ln w="6350">
              <a:solidFill>
                <a:srgbClr val="231F20"/>
              </a:solidFill>
            </a:ln>
          </p:spPr>
          <p:txBody>
            <a:bodyPr wrap="square" lIns="0" tIns="0" rIns="0" bIns="0" rtlCol="0"/>
            <a:lstStyle/>
            <a:p>
              <a:endParaRPr sz="1227"/>
            </a:p>
          </p:txBody>
        </p:sp>
      </p:grpSp>
      <p:sp>
        <p:nvSpPr>
          <p:cNvPr id="20" name="object 20"/>
          <p:cNvSpPr/>
          <p:nvPr/>
        </p:nvSpPr>
        <p:spPr>
          <a:xfrm>
            <a:off x="3445066" y="4430065"/>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21" name="object 21"/>
          <p:cNvSpPr txBox="1"/>
          <p:nvPr/>
        </p:nvSpPr>
        <p:spPr>
          <a:xfrm>
            <a:off x="3326463" y="4313610"/>
            <a:ext cx="487507" cy="354992"/>
          </a:xfrm>
          <a:prstGeom prst="rect">
            <a:avLst/>
          </a:prstGeom>
        </p:spPr>
        <p:txBody>
          <a:bodyPr vert="horz" wrap="square" lIns="0" tIns="8659" rIns="0" bIns="0" rtlCol="0">
            <a:spAutoFit/>
          </a:bodyPr>
          <a:lstStyle/>
          <a:p>
            <a:pPr algn="ctr">
              <a:spcBef>
                <a:spcPts val="68"/>
              </a:spcBef>
            </a:pPr>
            <a:r>
              <a:rPr sz="614" spc="-48" dirty="0">
                <a:solidFill>
                  <a:srgbClr val="FF0000"/>
                </a:solidFill>
                <a:latin typeface="Trebuchet MS"/>
                <a:cs typeface="Trebuchet MS"/>
              </a:rPr>
              <a:t>Andhra</a:t>
            </a:r>
            <a:r>
              <a:rPr sz="614" spc="-68" dirty="0">
                <a:solidFill>
                  <a:srgbClr val="FF0000"/>
                </a:solidFill>
                <a:latin typeface="Trebuchet MS"/>
                <a:cs typeface="Trebuchet MS"/>
              </a:rPr>
              <a:t> </a:t>
            </a:r>
            <a:r>
              <a:rPr sz="614" spc="-41" dirty="0">
                <a:solidFill>
                  <a:srgbClr val="FF0000"/>
                </a:solidFill>
                <a:latin typeface="Trebuchet MS"/>
                <a:cs typeface="Trebuchet MS"/>
              </a:rPr>
              <a:t>Pradesh</a:t>
            </a:r>
            <a:endParaRPr sz="614" dirty="0">
              <a:solidFill>
                <a:srgbClr val="FF0000"/>
              </a:solidFill>
              <a:latin typeface="Trebuchet MS"/>
              <a:cs typeface="Trebuchet MS"/>
            </a:endParaRPr>
          </a:p>
          <a:p>
            <a:pPr marR="4762" algn="ctr">
              <a:spcBef>
                <a:spcPts val="34"/>
              </a:spcBef>
            </a:pPr>
            <a:r>
              <a:rPr lang="en-US" sz="1636" spc="-44" dirty="0">
                <a:solidFill>
                  <a:srgbClr val="231F20"/>
                </a:solidFill>
                <a:latin typeface="Trebuchet MS"/>
                <a:cs typeface="Trebuchet MS"/>
              </a:rPr>
              <a:t>4</a:t>
            </a:r>
          </a:p>
        </p:txBody>
      </p:sp>
      <p:sp>
        <p:nvSpPr>
          <p:cNvPr id="32" name="object 32"/>
          <p:cNvSpPr txBox="1"/>
          <p:nvPr/>
        </p:nvSpPr>
        <p:spPr>
          <a:xfrm>
            <a:off x="1782978" y="2258393"/>
            <a:ext cx="967220" cy="103257"/>
          </a:xfrm>
          <a:prstGeom prst="rect">
            <a:avLst/>
          </a:prstGeom>
        </p:spPr>
        <p:txBody>
          <a:bodyPr vert="horz" wrap="square" lIns="0" tIns="8659" rIns="0" bIns="0" rtlCol="0">
            <a:spAutoFit/>
          </a:bodyPr>
          <a:lstStyle/>
          <a:p>
            <a:pPr marL="8659">
              <a:spcBef>
                <a:spcPts val="68"/>
              </a:spcBef>
              <a:tabLst>
                <a:tab pos="958103" algn="l"/>
              </a:tabLst>
            </a:pPr>
            <a:r>
              <a:rPr sz="614" spc="-51" dirty="0">
                <a:solidFill>
                  <a:srgbClr val="FF0000"/>
                </a:solidFill>
                <a:latin typeface="Trebuchet MS"/>
                <a:cs typeface="Trebuchet MS"/>
              </a:rPr>
              <a:t>Punjab</a:t>
            </a:r>
            <a:r>
              <a:rPr sz="614" spc="-51" dirty="0">
                <a:solidFill>
                  <a:srgbClr val="231F20"/>
                </a:solidFill>
                <a:latin typeface="Trebuchet MS"/>
                <a:cs typeface="Trebuchet MS"/>
              </a:rPr>
              <a:t> </a:t>
            </a:r>
            <a:r>
              <a:rPr sz="614" spc="55" dirty="0">
                <a:solidFill>
                  <a:srgbClr val="231F20"/>
                </a:solidFill>
                <a:latin typeface="Trebuchet MS"/>
                <a:cs typeface="Trebuchet MS"/>
              </a:rPr>
              <a:t> </a:t>
            </a:r>
            <a:r>
              <a:rPr sz="614" u="sng" spc="-34" dirty="0">
                <a:solidFill>
                  <a:srgbClr val="231F20"/>
                </a:solidFill>
                <a:uFill>
                  <a:solidFill>
                    <a:srgbClr val="231F20"/>
                  </a:solidFill>
                </a:uFill>
                <a:latin typeface="Trebuchet MS"/>
                <a:cs typeface="Trebuchet MS"/>
              </a:rPr>
              <a:t> </a:t>
            </a:r>
            <a:r>
              <a:rPr sz="614" u="sng" dirty="0">
                <a:solidFill>
                  <a:srgbClr val="231F20"/>
                </a:solidFill>
                <a:uFill>
                  <a:solidFill>
                    <a:srgbClr val="231F20"/>
                  </a:solidFill>
                </a:uFill>
                <a:latin typeface="Trebuchet MS"/>
                <a:cs typeface="Trebuchet MS"/>
              </a:rPr>
              <a:t>	</a:t>
            </a:r>
            <a:endParaRPr sz="614" dirty="0">
              <a:latin typeface="Trebuchet MS"/>
              <a:cs typeface="Trebuchet MS"/>
            </a:endParaRPr>
          </a:p>
        </p:txBody>
      </p:sp>
      <p:sp>
        <p:nvSpPr>
          <p:cNvPr id="46" name="object 46"/>
          <p:cNvSpPr txBox="1"/>
          <p:nvPr/>
        </p:nvSpPr>
        <p:spPr>
          <a:xfrm>
            <a:off x="1807465" y="2308467"/>
            <a:ext cx="140818" cy="260479"/>
          </a:xfrm>
          <a:prstGeom prst="rect">
            <a:avLst/>
          </a:prstGeom>
        </p:spPr>
        <p:txBody>
          <a:bodyPr vert="horz" wrap="square" lIns="0" tIns="8659" rIns="0" bIns="0" rtlCol="0">
            <a:spAutoFit/>
          </a:bodyPr>
          <a:lstStyle/>
          <a:p>
            <a:pPr marL="8659">
              <a:spcBef>
                <a:spcPts val="68"/>
              </a:spcBef>
            </a:pPr>
            <a:endParaRPr sz="1636" dirty="0">
              <a:latin typeface="Trebuchet MS"/>
              <a:cs typeface="Trebuchet MS"/>
            </a:endParaRPr>
          </a:p>
        </p:txBody>
      </p:sp>
      <p:grpSp>
        <p:nvGrpSpPr>
          <p:cNvPr id="57" name="object 57"/>
          <p:cNvGrpSpPr/>
          <p:nvPr/>
        </p:nvGrpSpPr>
        <p:grpSpPr>
          <a:xfrm>
            <a:off x="1361930" y="3110421"/>
            <a:ext cx="901411" cy="242888"/>
            <a:chOff x="9643236" y="4691641"/>
            <a:chExt cx="1322070" cy="356235"/>
          </a:xfrm>
        </p:grpSpPr>
        <p:sp>
          <p:nvSpPr>
            <p:cNvPr id="58" name="object 58"/>
            <p:cNvSpPr/>
            <p:nvPr/>
          </p:nvSpPr>
          <p:spPr>
            <a:xfrm>
              <a:off x="10730460" y="4691641"/>
              <a:ext cx="234950" cy="356235"/>
            </a:xfrm>
            <a:custGeom>
              <a:avLst/>
              <a:gdLst/>
              <a:ahLst/>
              <a:cxnLst/>
              <a:rect l="l" t="t" r="r" b="b"/>
              <a:pathLst>
                <a:path w="234950" h="356235">
                  <a:moveTo>
                    <a:pt x="117308" y="0"/>
                  </a:moveTo>
                  <a:lnTo>
                    <a:pt x="77095" y="7064"/>
                  </a:lnTo>
                  <a:lnTo>
                    <a:pt x="41309" y="28168"/>
                  </a:lnTo>
                  <a:lnTo>
                    <a:pt x="14362" y="63288"/>
                  </a:lnTo>
                  <a:lnTo>
                    <a:pt x="1839" y="99448"/>
                  </a:lnTo>
                  <a:lnTo>
                    <a:pt x="0" y="136939"/>
                  </a:lnTo>
                  <a:lnTo>
                    <a:pt x="8888" y="176406"/>
                  </a:lnTo>
                  <a:lnTo>
                    <a:pt x="28548" y="218495"/>
                  </a:lnTo>
                  <a:lnTo>
                    <a:pt x="51592" y="256563"/>
                  </a:lnTo>
                  <a:lnTo>
                    <a:pt x="77055" y="296087"/>
                  </a:lnTo>
                  <a:lnTo>
                    <a:pt x="100471" y="331175"/>
                  </a:lnTo>
                  <a:lnTo>
                    <a:pt x="117371" y="355934"/>
                  </a:lnTo>
                  <a:lnTo>
                    <a:pt x="134266" y="331175"/>
                  </a:lnTo>
                  <a:lnTo>
                    <a:pt x="157681" y="296087"/>
                  </a:lnTo>
                  <a:lnTo>
                    <a:pt x="183144" y="256563"/>
                  </a:lnTo>
                  <a:lnTo>
                    <a:pt x="206182" y="218495"/>
                  </a:lnTo>
                  <a:lnTo>
                    <a:pt x="225849" y="176406"/>
                  </a:lnTo>
                  <a:lnTo>
                    <a:pt x="234740" y="136939"/>
                  </a:lnTo>
                  <a:lnTo>
                    <a:pt x="232898" y="99448"/>
                  </a:lnTo>
                  <a:lnTo>
                    <a:pt x="220368" y="63288"/>
                  </a:lnTo>
                  <a:lnTo>
                    <a:pt x="193358" y="28087"/>
                  </a:lnTo>
                  <a:lnTo>
                    <a:pt x="157533" y="6999"/>
                  </a:lnTo>
                  <a:lnTo>
                    <a:pt x="117308" y="0"/>
                  </a:lnTo>
                  <a:close/>
                </a:path>
              </a:pathLst>
            </a:custGeom>
            <a:solidFill>
              <a:srgbClr val="A25641"/>
            </a:solidFill>
          </p:spPr>
          <p:txBody>
            <a:bodyPr wrap="square" lIns="0" tIns="0" rIns="0" bIns="0" rtlCol="0"/>
            <a:lstStyle/>
            <a:p>
              <a:endParaRPr sz="1227"/>
            </a:p>
          </p:txBody>
        </p:sp>
        <p:sp>
          <p:nvSpPr>
            <p:cNvPr id="59" name="object 59"/>
            <p:cNvSpPr/>
            <p:nvPr/>
          </p:nvSpPr>
          <p:spPr>
            <a:xfrm>
              <a:off x="10763516" y="4734090"/>
              <a:ext cx="168617" cy="168617"/>
            </a:xfrm>
            <a:prstGeom prst="rect">
              <a:avLst/>
            </a:prstGeom>
            <a:blipFill>
              <a:blip r:embed="rId5" cstate="print"/>
              <a:stretch>
                <a:fillRect/>
              </a:stretch>
            </a:blipFill>
          </p:spPr>
          <p:txBody>
            <a:bodyPr wrap="square" lIns="0" tIns="0" rIns="0" bIns="0" rtlCol="0"/>
            <a:lstStyle/>
            <a:p>
              <a:endParaRPr sz="1227"/>
            </a:p>
          </p:txBody>
        </p:sp>
        <p:sp>
          <p:nvSpPr>
            <p:cNvPr id="60" name="object 60"/>
            <p:cNvSpPr/>
            <p:nvPr/>
          </p:nvSpPr>
          <p:spPr>
            <a:xfrm>
              <a:off x="9646411" y="4827269"/>
              <a:ext cx="1228725" cy="0"/>
            </a:xfrm>
            <a:custGeom>
              <a:avLst/>
              <a:gdLst/>
              <a:ahLst/>
              <a:cxnLst/>
              <a:rect l="l" t="t" r="r" b="b"/>
              <a:pathLst>
                <a:path w="1228725">
                  <a:moveTo>
                    <a:pt x="1228725" y="0"/>
                  </a:moveTo>
                  <a:lnTo>
                    <a:pt x="0" y="0"/>
                  </a:lnTo>
                </a:path>
              </a:pathLst>
            </a:custGeom>
            <a:ln w="6350">
              <a:solidFill>
                <a:srgbClr val="231F20"/>
              </a:solidFill>
            </a:ln>
          </p:spPr>
          <p:txBody>
            <a:bodyPr wrap="square" lIns="0" tIns="0" rIns="0" bIns="0" rtlCol="0"/>
            <a:lstStyle/>
            <a:p>
              <a:endParaRPr sz="1227"/>
            </a:p>
          </p:txBody>
        </p:sp>
      </p:grpSp>
      <p:grpSp>
        <p:nvGrpSpPr>
          <p:cNvPr id="61" name="object 61"/>
          <p:cNvGrpSpPr/>
          <p:nvPr/>
        </p:nvGrpSpPr>
        <p:grpSpPr>
          <a:xfrm>
            <a:off x="1576807" y="2672473"/>
            <a:ext cx="2441855" cy="1286117"/>
            <a:chOff x="9158236" y="2431669"/>
            <a:chExt cx="3581387" cy="1886305"/>
          </a:xfrm>
        </p:grpSpPr>
        <p:sp>
          <p:nvSpPr>
            <p:cNvPr id="63" name="object 63"/>
            <p:cNvSpPr/>
            <p:nvPr/>
          </p:nvSpPr>
          <p:spPr>
            <a:xfrm>
              <a:off x="12152072" y="3751046"/>
              <a:ext cx="234950" cy="356235"/>
            </a:xfrm>
            <a:custGeom>
              <a:avLst/>
              <a:gdLst/>
              <a:ahLst/>
              <a:cxnLst/>
              <a:rect l="l" t="t" r="r" b="b"/>
              <a:pathLst>
                <a:path w="234950" h="356235">
                  <a:moveTo>
                    <a:pt x="117314" y="0"/>
                  </a:moveTo>
                  <a:lnTo>
                    <a:pt x="77101" y="7065"/>
                  </a:lnTo>
                  <a:lnTo>
                    <a:pt x="41313" y="28168"/>
                  </a:lnTo>
                  <a:lnTo>
                    <a:pt x="14362" y="63284"/>
                  </a:lnTo>
                  <a:lnTo>
                    <a:pt x="1839" y="99443"/>
                  </a:lnTo>
                  <a:lnTo>
                    <a:pt x="0" y="136932"/>
                  </a:lnTo>
                  <a:lnTo>
                    <a:pt x="8888" y="176396"/>
                  </a:lnTo>
                  <a:lnTo>
                    <a:pt x="28548" y="218478"/>
                  </a:lnTo>
                  <a:lnTo>
                    <a:pt x="51592" y="256553"/>
                  </a:lnTo>
                  <a:lnTo>
                    <a:pt x="77055" y="296081"/>
                  </a:lnTo>
                  <a:lnTo>
                    <a:pt x="100471" y="331170"/>
                  </a:lnTo>
                  <a:lnTo>
                    <a:pt x="117371" y="355930"/>
                  </a:lnTo>
                  <a:lnTo>
                    <a:pt x="134266" y="331170"/>
                  </a:lnTo>
                  <a:lnTo>
                    <a:pt x="157681" y="296081"/>
                  </a:lnTo>
                  <a:lnTo>
                    <a:pt x="183144" y="256553"/>
                  </a:lnTo>
                  <a:lnTo>
                    <a:pt x="206182" y="218478"/>
                  </a:lnTo>
                  <a:lnTo>
                    <a:pt x="225850" y="176396"/>
                  </a:lnTo>
                  <a:lnTo>
                    <a:pt x="234742" y="136932"/>
                  </a:lnTo>
                  <a:lnTo>
                    <a:pt x="232904" y="99443"/>
                  </a:lnTo>
                  <a:lnTo>
                    <a:pt x="220381" y="63284"/>
                  </a:lnTo>
                  <a:lnTo>
                    <a:pt x="193366" y="28083"/>
                  </a:lnTo>
                  <a:lnTo>
                    <a:pt x="157540" y="6997"/>
                  </a:lnTo>
                  <a:lnTo>
                    <a:pt x="117314" y="0"/>
                  </a:lnTo>
                  <a:close/>
                </a:path>
              </a:pathLst>
            </a:custGeom>
            <a:solidFill>
              <a:srgbClr val="87A95A"/>
            </a:solidFill>
          </p:spPr>
          <p:txBody>
            <a:bodyPr wrap="square" lIns="0" tIns="0" rIns="0" bIns="0" rtlCol="0"/>
            <a:lstStyle/>
            <a:p>
              <a:endParaRPr sz="1227"/>
            </a:p>
          </p:txBody>
        </p:sp>
        <p:sp>
          <p:nvSpPr>
            <p:cNvPr id="64" name="object 64"/>
            <p:cNvSpPr/>
            <p:nvPr/>
          </p:nvSpPr>
          <p:spPr>
            <a:xfrm>
              <a:off x="12185154" y="3793490"/>
              <a:ext cx="168617" cy="168617"/>
            </a:xfrm>
            <a:prstGeom prst="rect">
              <a:avLst/>
            </a:prstGeom>
            <a:blipFill>
              <a:blip r:embed="rId6" cstate="print"/>
              <a:stretch>
                <a:fillRect/>
              </a:stretch>
            </a:blipFill>
          </p:spPr>
          <p:txBody>
            <a:bodyPr wrap="square" lIns="0" tIns="0" rIns="0" bIns="0" rtlCol="0"/>
            <a:lstStyle/>
            <a:p>
              <a:endParaRPr sz="1227"/>
            </a:p>
          </p:txBody>
        </p:sp>
        <p:sp>
          <p:nvSpPr>
            <p:cNvPr id="65" name="object 65"/>
            <p:cNvSpPr/>
            <p:nvPr/>
          </p:nvSpPr>
          <p:spPr>
            <a:xfrm>
              <a:off x="12272898" y="3874744"/>
              <a:ext cx="466725" cy="443230"/>
            </a:xfrm>
            <a:custGeom>
              <a:avLst/>
              <a:gdLst/>
              <a:ahLst/>
              <a:cxnLst/>
              <a:rect l="l" t="t" r="r" b="b"/>
              <a:pathLst>
                <a:path w="466725" h="443229">
                  <a:moveTo>
                    <a:pt x="0" y="0"/>
                  </a:moveTo>
                  <a:lnTo>
                    <a:pt x="466725" y="0"/>
                  </a:lnTo>
                  <a:lnTo>
                    <a:pt x="466725" y="442912"/>
                  </a:lnTo>
                </a:path>
              </a:pathLst>
            </a:custGeom>
            <a:ln w="6350">
              <a:solidFill>
                <a:srgbClr val="231F20"/>
              </a:solidFill>
            </a:ln>
          </p:spPr>
          <p:txBody>
            <a:bodyPr wrap="square" lIns="0" tIns="0" rIns="0" bIns="0" rtlCol="0"/>
            <a:lstStyle/>
            <a:p>
              <a:endParaRPr sz="1227"/>
            </a:p>
          </p:txBody>
        </p:sp>
        <p:sp>
          <p:nvSpPr>
            <p:cNvPr id="66" name="object 66"/>
            <p:cNvSpPr/>
            <p:nvPr/>
          </p:nvSpPr>
          <p:spPr>
            <a:xfrm>
              <a:off x="11197184" y="2929517"/>
              <a:ext cx="234950" cy="356235"/>
            </a:xfrm>
            <a:custGeom>
              <a:avLst/>
              <a:gdLst/>
              <a:ahLst/>
              <a:cxnLst/>
              <a:rect l="l" t="t" r="r" b="b"/>
              <a:pathLst>
                <a:path w="234950" h="356235">
                  <a:moveTo>
                    <a:pt x="117314" y="0"/>
                  </a:moveTo>
                  <a:lnTo>
                    <a:pt x="77101" y="7064"/>
                  </a:lnTo>
                  <a:lnTo>
                    <a:pt x="41313" y="28168"/>
                  </a:lnTo>
                  <a:lnTo>
                    <a:pt x="14362" y="63288"/>
                  </a:lnTo>
                  <a:lnTo>
                    <a:pt x="1839" y="99448"/>
                  </a:lnTo>
                  <a:lnTo>
                    <a:pt x="0" y="136937"/>
                  </a:lnTo>
                  <a:lnTo>
                    <a:pt x="8888" y="176401"/>
                  </a:lnTo>
                  <a:lnTo>
                    <a:pt x="28548" y="218482"/>
                  </a:lnTo>
                  <a:lnTo>
                    <a:pt x="51592" y="256556"/>
                  </a:lnTo>
                  <a:lnTo>
                    <a:pt x="77055" y="296081"/>
                  </a:lnTo>
                  <a:lnTo>
                    <a:pt x="100471" y="331170"/>
                  </a:lnTo>
                  <a:lnTo>
                    <a:pt x="117371" y="355934"/>
                  </a:lnTo>
                  <a:lnTo>
                    <a:pt x="134266" y="331170"/>
                  </a:lnTo>
                  <a:lnTo>
                    <a:pt x="157681" y="296081"/>
                  </a:lnTo>
                  <a:lnTo>
                    <a:pt x="183144" y="256556"/>
                  </a:lnTo>
                  <a:lnTo>
                    <a:pt x="206182" y="218482"/>
                  </a:lnTo>
                  <a:lnTo>
                    <a:pt x="225850" y="176401"/>
                  </a:lnTo>
                  <a:lnTo>
                    <a:pt x="234742" y="136937"/>
                  </a:lnTo>
                  <a:lnTo>
                    <a:pt x="232904" y="99448"/>
                  </a:lnTo>
                  <a:lnTo>
                    <a:pt x="220381" y="63288"/>
                  </a:lnTo>
                  <a:lnTo>
                    <a:pt x="193366" y="28087"/>
                  </a:lnTo>
                  <a:lnTo>
                    <a:pt x="157540" y="6999"/>
                  </a:lnTo>
                  <a:lnTo>
                    <a:pt x="117314" y="0"/>
                  </a:lnTo>
                  <a:close/>
                </a:path>
              </a:pathLst>
            </a:custGeom>
            <a:solidFill>
              <a:srgbClr val="684287"/>
            </a:solidFill>
          </p:spPr>
          <p:txBody>
            <a:bodyPr wrap="square" lIns="0" tIns="0" rIns="0" bIns="0" rtlCol="0"/>
            <a:lstStyle/>
            <a:p>
              <a:endParaRPr sz="1227"/>
            </a:p>
          </p:txBody>
        </p:sp>
        <p:sp>
          <p:nvSpPr>
            <p:cNvPr id="67" name="object 67"/>
            <p:cNvSpPr/>
            <p:nvPr/>
          </p:nvSpPr>
          <p:spPr>
            <a:xfrm>
              <a:off x="11230254" y="2971965"/>
              <a:ext cx="168617" cy="168617"/>
            </a:xfrm>
            <a:prstGeom prst="rect">
              <a:avLst/>
            </a:prstGeom>
            <a:blipFill>
              <a:blip r:embed="rId7" cstate="print"/>
              <a:stretch>
                <a:fillRect/>
              </a:stretch>
            </a:blipFill>
          </p:spPr>
          <p:txBody>
            <a:bodyPr wrap="square" lIns="0" tIns="0" rIns="0" bIns="0" rtlCol="0"/>
            <a:lstStyle/>
            <a:p>
              <a:endParaRPr sz="1227"/>
            </a:p>
          </p:txBody>
        </p:sp>
        <p:sp>
          <p:nvSpPr>
            <p:cNvPr id="70" name="object 70"/>
            <p:cNvSpPr/>
            <p:nvPr/>
          </p:nvSpPr>
          <p:spPr>
            <a:xfrm>
              <a:off x="9158236" y="2431669"/>
              <a:ext cx="2172335" cy="617220"/>
            </a:xfrm>
            <a:custGeom>
              <a:avLst/>
              <a:gdLst/>
              <a:ahLst/>
              <a:cxnLst/>
              <a:rect l="l" t="t" r="r" b="b"/>
              <a:pathLst>
                <a:path w="2172334" h="617219">
                  <a:moveTo>
                    <a:pt x="2171712" y="616775"/>
                  </a:moveTo>
                  <a:lnTo>
                    <a:pt x="2171712" y="0"/>
                  </a:lnTo>
                  <a:lnTo>
                    <a:pt x="0" y="0"/>
                  </a:lnTo>
                </a:path>
              </a:pathLst>
            </a:custGeom>
            <a:ln w="6349">
              <a:solidFill>
                <a:srgbClr val="231F20"/>
              </a:solidFill>
            </a:ln>
          </p:spPr>
          <p:txBody>
            <a:bodyPr wrap="square" lIns="0" tIns="0" rIns="0" bIns="0" rtlCol="0"/>
            <a:lstStyle/>
            <a:p>
              <a:endParaRPr sz="1227"/>
            </a:p>
          </p:txBody>
        </p:sp>
      </p:grpSp>
      <p:sp>
        <p:nvSpPr>
          <p:cNvPr id="71" name="object 71"/>
          <p:cNvSpPr txBox="1"/>
          <p:nvPr/>
        </p:nvSpPr>
        <p:spPr>
          <a:xfrm>
            <a:off x="1099013" y="2988376"/>
            <a:ext cx="311727" cy="103257"/>
          </a:xfrm>
          <a:prstGeom prst="rect">
            <a:avLst/>
          </a:prstGeom>
        </p:spPr>
        <p:txBody>
          <a:bodyPr vert="horz" wrap="square" lIns="0" tIns="8659" rIns="0" bIns="0" rtlCol="0">
            <a:spAutoFit/>
          </a:bodyPr>
          <a:lstStyle/>
          <a:p>
            <a:pPr marL="8659">
              <a:spcBef>
                <a:spcPts val="68"/>
              </a:spcBef>
            </a:pPr>
            <a:r>
              <a:rPr lang="en-US" sz="614" spc="-51" dirty="0">
                <a:solidFill>
                  <a:srgbClr val="FF0000"/>
                </a:solidFill>
                <a:latin typeface="Trebuchet MS"/>
                <a:cs typeface="Trebuchet MS"/>
              </a:rPr>
              <a:t>Rajasthan</a:t>
            </a:r>
            <a:endParaRPr sz="614" dirty="0">
              <a:solidFill>
                <a:srgbClr val="FF0000"/>
              </a:solidFill>
              <a:latin typeface="Trebuchet MS"/>
              <a:cs typeface="Trebuchet MS"/>
            </a:endParaRPr>
          </a:p>
        </p:txBody>
      </p:sp>
      <p:sp>
        <p:nvSpPr>
          <p:cNvPr id="72" name="object 72"/>
          <p:cNvSpPr/>
          <p:nvPr/>
        </p:nvSpPr>
        <p:spPr>
          <a:xfrm>
            <a:off x="1112726" y="3088686"/>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73" name="object 73"/>
          <p:cNvSpPr txBox="1"/>
          <p:nvPr/>
        </p:nvSpPr>
        <p:spPr>
          <a:xfrm>
            <a:off x="1173101" y="3050947"/>
            <a:ext cx="121227" cy="260479"/>
          </a:xfrm>
          <a:prstGeom prst="rect">
            <a:avLst/>
          </a:prstGeom>
        </p:spPr>
        <p:txBody>
          <a:bodyPr vert="horz" wrap="square" lIns="0" tIns="8659" rIns="0" bIns="0" rtlCol="0">
            <a:spAutoFit/>
          </a:bodyPr>
          <a:lstStyle/>
          <a:p>
            <a:pPr marL="8659">
              <a:spcBef>
                <a:spcPts val="68"/>
              </a:spcBef>
            </a:pPr>
            <a:r>
              <a:rPr lang="en-US" sz="1636" spc="-44" dirty="0">
                <a:solidFill>
                  <a:srgbClr val="231F20"/>
                </a:solidFill>
                <a:latin typeface="Trebuchet MS"/>
                <a:cs typeface="Trebuchet MS"/>
              </a:rPr>
              <a:t>1</a:t>
            </a:r>
            <a:endParaRPr sz="1636" dirty="0">
              <a:latin typeface="Trebuchet MS"/>
              <a:cs typeface="Trebuchet MS"/>
            </a:endParaRPr>
          </a:p>
        </p:txBody>
      </p:sp>
      <p:grpSp>
        <p:nvGrpSpPr>
          <p:cNvPr id="74" name="object 74"/>
          <p:cNvGrpSpPr/>
          <p:nvPr/>
        </p:nvGrpSpPr>
        <p:grpSpPr>
          <a:xfrm>
            <a:off x="1938377" y="4569694"/>
            <a:ext cx="798801" cy="273627"/>
            <a:chOff x="9689300" y="5213159"/>
            <a:chExt cx="1171575" cy="401320"/>
          </a:xfrm>
        </p:grpSpPr>
        <p:sp>
          <p:nvSpPr>
            <p:cNvPr id="75" name="object 75"/>
            <p:cNvSpPr/>
            <p:nvPr/>
          </p:nvSpPr>
          <p:spPr>
            <a:xfrm>
              <a:off x="10625685" y="5258379"/>
              <a:ext cx="234950" cy="356235"/>
            </a:xfrm>
            <a:custGeom>
              <a:avLst/>
              <a:gdLst/>
              <a:ahLst/>
              <a:cxnLst/>
              <a:rect l="l" t="t" r="r" b="b"/>
              <a:pathLst>
                <a:path w="234950" h="356235">
                  <a:moveTo>
                    <a:pt x="117308" y="0"/>
                  </a:moveTo>
                  <a:lnTo>
                    <a:pt x="77095" y="7064"/>
                  </a:lnTo>
                  <a:lnTo>
                    <a:pt x="41309" y="28168"/>
                  </a:lnTo>
                  <a:lnTo>
                    <a:pt x="14362" y="63288"/>
                  </a:lnTo>
                  <a:lnTo>
                    <a:pt x="1839" y="99448"/>
                  </a:lnTo>
                  <a:lnTo>
                    <a:pt x="0" y="136939"/>
                  </a:lnTo>
                  <a:lnTo>
                    <a:pt x="8888" y="176406"/>
                  </a:lnTo>
                  <a:lnTo>
                    <a:pt x="28548" y="218495"/>
                  </a:lnTo>
                  <a:lnTo>
                    <a:pt x="51592" y="256563"/>
                  </a:lnTo>
                  <a:lnTo>
                    <a:pt x="77055" y="296087"/>
                  </a:lnTo>
                  <a:lnTo>
                    <a:pt x="100471" y="331175"/>
                  </a:lnTo>
                  <a:lnTo>
                    <a:pt x="117371" y="355934"/>
                  </a:lnTo>
                  <a:lnTo>
                    <a:pt x="134266" y="331175"/>
                  </a:lnTo>
                  <a:lnTo>
                    <a:pt x="157681" y="296087"/>
                  </a:lnTo>
                  <a:lnTo>
                    <a:pt x="183144" y="256563"/>
                  </a:lnTo>
                  <a:lnTo>
                    <a:pt x="206182" y="218495"/>
                  </a:lnTo>
                  <a:lnTo>
                    <a:pt x="225844" y="176406"/>
                  </a:lnTo>
                  <a:lnTo>
                    <a:pt x="234735" y="136939"/>
                  </a:lnTo>
                  <a:lnTo>
                    <a:pt x="232896" y="99448"/>
                  </a:lnTo>
                  <a:lnTo>
                    <a:pt x="220368" y="63288"/>
                  </a:lnTo>
                  <a:lnTo>
                    <a:pt x="193358" y="28087"/>
                  </a:lnTo>
                  <a:lnTo>
                    <a:pt x="157533" y="6999"/>
                  </a:lnTo>
                  <a:lnTo>
                    <a:pt x="117308" y="0"/>
                  </a:lnTo>
                  <a:close/>
                </a:path>
              </a:pathLst>
            </a:custGeom>
            <a:solidFill>
              <a:srgbClr val="3D5BA9"/>
            </a:solidFill>
          </p:spPr>
          <p:txBody>
            <a:bodyPr wrap="square" lIns="0" tIns="0" rIns="0" bIns="0" rtlCol="0"/>
            <a:lstStyle/>
            <a:p>
              <a:endParaRPr sz="1227"/>
            </a:p>
          </p:txBody>
        </p:sp>
        <p:sp>
          <p:nvSpPr>
            <p:cNvPr id="76" name="object 76"/>
            <p:cNvSpPr/>
            <p:nvPr/>
          </p:nvSpPr>
          <p:spPr>
            <a:xfrm>
              <a:off x="10658754" y="5300827"/>
              <a:ext cx="168605" cy="168617"/>
            </a:xfrm>
            <a:prstGeom prst="rect">
              <a:avLst/>
            </a:prstGeom>
            <a:blipFill>
              <a:blip r:embed="rId4" cstate="print"/>
              <a:stretch>
                <a:fillRect/>
              </a:stretch>
            </a:blipFill>
          </p:spPr>
          <p:txBody>
            <a:bodyPr wrap="square" lIns="0" tIns="0" rIns="0" bIns="0" rtlCol="0"/>
            <a:lstStyle/>
            <a:p>
              <a:endParaRPr sz="1227"/>
            </a:p>
          </p:txBody>
        </p:sp>
        <p:sp>
          <p:nvSpPr>
            <p:cNvPr id="77" name="object 77"/>
            <p:cNvSpPr/>
            <p:nvPr/>
          </p:nvSpPr>
          <p:spPr>
            <a:xfrm>
              <a:off x="10082161" y="5401170"/>
              <a:ext cx="681355" cy="0"/>
            </a:xfrm>
            <a:custGeom>
              <a:avLst/>
              <a:gdLst/>
              <a:ahLst/>
              <a:cxnLst/>
              <a:rect l="l" t="t" r="r" b="b"/>
              <a:pathLst>
                <a:path w="681354">
                  <a:moveTo>
                    <a:pt x="681037" y="0"/>
                  </a:moveTo>
                  <a:lnTo>
                    <a:pt x="0" y="0"/>
                  </a:lnTo>
                </a:path>
              </a:pathLst>
            </a:custGeom>
            <a:ln w="6350">
              <a:solidFill>
                <a:srgbClr val="231F20"/>
              </a:solidFill>
            </a:ln>
          </p:spPr>
          <p:txBody>
            <a:bodyPr wrap="square" lIns="0" tIns="0" rIns="0" bIns="0" rtlCol="0"/>
            <a:lstStyle/>
            <a:p>
              <a:endParaRPr sz="1227"/>
            </a:p>
          </p:txBody>
        </p:sp>
        <p:sp>
          <p:nvSpPr>
            <p:cNvPr id="78" name="object 78"/>
            <p:cNvSpPr/>
            <p:nvPr/>
          </p:nvSpPr>
          <p:spPr>
            <a:xfrm>
              <a:off x="9689300" y="5213159"/>
              <a:ext cx="361950" cy="361950"/>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grpSp>
      <p:sp>
        <p:nvSpPr>
          <p:cNvPr id="79" name="object 79"/>
          <p:cNvSpPr txBox="1"/>
          <p:nvPr/>
        </p:nvSpPr>
        <p:spPr>
          <a:xfrm>
            <a:off x="1960014" y="4459732"/>
            <a:ext cx="200025" cy="339027"/>
          </a:xfrm>
          <a:prstGeom prst="rect">
            <a:avLst/>
          </a:prstGeom>
        </p:spPr>
        <p:txBody>
          <a:bodyPr vert="horz" wrap="square" lIns="0" tIns="8659" rIns="0" bIns="0" rtlCol="0">
            <a:spAutoFit/>
          </a:bodyPr>
          <a:lstStyle/>
          <a:p>
            <a:pPr marL="8659">
              <a:lnSpc>
                <a:spcPts val="733"/>
              </a:lnSpc>
              <a:spcBef>
                <a:spcPts val="68"/>
              </a:spcBef>
            </a:pPr>
            <a:r>
              <a:rPr sz="614" spc="-37" dirty="0">
                <a:solidFill>
                  <a:srgbClr val="FF0000"/>
                </a:solidFill>
                <a:latin typeface="Trebuchet MS"/>
                <a:cs typeface="Trebuchet MS"/>
              </a:rPr>
              <a:t>K</a:t>
            </a:r>
            <a:r>
              <a:rPr sz="614" spc="-58" dirty="0">
                <a:solidFill>
                  <a:srgbClr val="FF0000"/>
                </a:solidFill>
                <a:latin typeface="Trebuchet MS"/>
                <a:cs typeface="Trebuchet MS"/>
              </a:rPr>
              <a:t>erala</a:t>
            </a:r>
            <a:endParaRPr sz="614" dirty="0">
              <a:solidFill>
                <a:srgbClr val="FF0000"/>
              </a:solidFill>
              <a:latin typeface="Trebuchet MS"/>
              <a:cs typeface="Trebuchet MS"/>
            </a:endParaRPr>
          </a:p>
          <a:p>
            <a:pPr marL="50654">
              <a:lnSpc>
                <a:spcPts val="1960"/>
              </a:lnSpc>
            </a:pPr>
            <a:r>
              <a:rPr lang="en-US" sz="1636" spc="-44" dirty="0">
                <a:solidFill>
                  <a:srgbClr val="231F20"/>
                </a:solidFill>
                <a:latin typeface="Trebuchet MS"/>
                <a:cs typeface="Trebuchet MS"/>
              </a:rPr>
              <a:t>2</a:t>
            </a:r>
            <a:endParaRPr sz="1636" dirty="0">
              <a:latin typeface="Trebuchet MS"/>
              <a:cs typeface="Trebuchet MS"/>
            </a:endParaRPr>
          </a:p>
        </p:txBody>
      </p:sp>
      <p:sp>
        <p:nvSpPr>
          <p:cNvPr id="80" name="object 80"/>
          <p:cNvSpPr txBox="1"/>
          <p:nvPr/>
        </p:nvSpPr>
        <p:spPr>
          <a:xfrm>
            <a:off x="1146286" y="2482212"/>
            <a:ext cx="512185" cy="103257"/>
          </a:xfrm>
          <a:prstGeom prst="rect">
            <a:avLst/>
          </a:prstGeom>
        </p:spPr>
        <p:txBody>
          <a:bodyPr vert="horz" wrap="square" lIns="0" tIns="8659" rIns="0" bIns="0" rtlCol="0">
            <a:spAutoFit/>
          </a:bodyPr>
          <a:lstStyle/>
          <a:p>
            <a:pPr marL="8659">
              <a:spcBef>
                <a:spcPts val="68"/>
              </a:spcBef>
            </a:pPr>
            <a:r>
              <a:rPr sz="614" spc="-37" dirty="0">
                <a:solidFill>
                  <a:srgbClr val="FF0000"/>
                </a:solidFill>
                <a:latin typeface="Trebuchet MS"/>
                <a:cs typeface="Trebuchet MS"/>
              </a:rPr>
              <a:t>Madhya</a:t>
            </a:r>
            <a:r>
              <a:rPr sz="614" spc="-61" dirty="0">
                <a:solidFill>
                  <a:srgbClr val="FF0000"/>
                </a:solidFill>
                <a:latin typeface="Trebuchet MS"/>
                <a:cs typeface="Trebuchet MS"/>
              </a:rPr>
              <a:t> </a:t>
            </a:r>
            <a:r>
              <a:rPr sz="614" spc="-41" dirty="0">
                <a:solidFill>
                  <a:srgbClr val="FF0000"/>
                </a:solidFill>
                <a:latin typeface="Trebuchet MS"/>
                <a:cs typeface="Trebuchet MS"/>
              </a:rPr>
              <a:t>Pradesh</a:t>
            </a:r>
            <a:endParaRPr sz="614" dirty="0">
              <a:solidFill>
                <a:srgbClr val="FF0000"/>
              </a:solidFill>
              <a:latin typeface="Trebuchet MS"/>
              <a:cs typeface="Trebuchet MS"/>
            </a:endParaRPr>
          </a:p>
        </p:txBody>
      </p:sp>
      <p:sp>
        <p:nvSpPr>
          <p:cNvPr id="81" name="object 81"/>
          <p:cNvSpPr/>
          <p:nvPr/>
        </p:nvSpPr>
        <p:spPr>
          <a:xfrm>
            <a:off x="1279203" y="2582432"/>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82" name="object 82"/>
          <p:cNvSpPr txBox="1"/>
          <p:nvPr/>
        </p:nvSpPr>
        <p:spPr>
          <a:xfrm>
            <a:off x="1343228" y="2565001"/>
            <a:ext cx="121227" cy="260479"/>
          </a:xfrm>
          <a:prstGeom prst="rect">
            <a:avLst/>
          </a:prstGeom>
        </p:spPr>
        <p:txBody>
          <a:bodyPr vert="horz" wrap="square" lIns="0" tIns="8659" rIns="0" bIns="0" rtlCol="0">
            <a:spAutoFit/>
          </a:bodyPr>
          <a:lstStyle/>
          <a:p>
            <a:pPr marL="8659">
              <a:spcBef>
                <a:spcPts val="68"/>
              </a:spcBef>
            </a:pPr>
            <a:r>
              <a:rPr sz="1636" spc="-44" dirty="0">
                <a:solidFill>
                  <a:srgbClr val="231F20"/>
                </a:solidFill>
                <a:latin typeface="Trebuchet MS"/>
                <a:cs typeface="Trebuchet MS"/>
              </a:rPr>
              <a:t>1</a:t>
            </a:r>
            <a:endParaRPr sz="1636">
              <a:latin typeface="Trebuchet MS"/>
              <a:cs typeface="Trebuchet MS"/>
            </a:endParaRPr>
          </a:p>
        </p:txBody>
      </p:sp>
      <p:grpSp>
        <p:nvGrpSpPr>
          <p:cNvPr id="83" name="object 83"/>
          <p:cNvGrpSpPr/>
          <p:nvPr/>
        </p:nvGrpSpPr>
        <p:grpSpPr>
          <a:xfrm>
            <a:off x="2236534" y="3610145"/>
            <a:ext cx="409575" cy="354157"/>
            <a:chOff x="10126598" y="3805821"/>
            <a:chExt cx="600710" cy="519430"/>
          </a:xfrm>
        </p:grpSpPr>
        <p:sp>
          <p:nvSpPr>
            <p:cNvPr id="84" name="object 84"/>
            <p:cNvSpPr/>
            <p:nvPr/>
          </p:nvSpPr>
          <p:spPr>
            <a:xfrm>
              <a:off x="10492335" y="3805821"/>
              <a:ext cx="234950" cy="356235"/>
            </a:xfrm>
            <a:custGeom>
              <a:avLst/>
              <a:gdLst/>
              <a:ahLst/>
              <a:cxnLst/>
              <a:rect l="l" t="t" r="r" b="b"/>
              <a:pathLst>
                <a:path w="234950" h="356235">
                  <a:moveTo>
                    <a:pt x="117308" y="0"/>
                  </a:moveTo>
                  <a:lnTo>
                    <a:pt x="77095" y="7065"/>
                  </a:lnTo>
                  <a:lnTo>
                    <a:pt x="41309" y="28168"/>
                  </a:lnTo>
                  <a:lnTo>
                    <a:pt x="14362" y="63284"/>
                  </a:lnTo>
                  <a:lnTo>
                    <a:pt x="1839" y="99443"/>
                  </a:lnTo>
                  <a:lnTo>
                    <a:pt x="0" y="136932"/>
                  </a:lnTo>
                  <a:lnTo>
                    <a:pt x="8888" y="176396"/>
                  </a:lnTo>
                  <a:lnTo>
                    <a:pt x="28548" y="218478"/>
                  </a:lnTo>
                  <a:lnTo>
                    <a:pt x="51592" y="256551"/>
                  </a:lnTo>
                  <a:lnTo>
                    <a:pt x="77055" y="296076"/>
                  </a:lnTo>
                  <a:lnTo>
                    <a:pt x="100471" y="331165"/>
                  </a:lnTo>
                  <a:lnTo>
                    <a:pt x="117371" y="355930"/>
                  </a:lnTo>
                  <a:lnTo>
                    <a:pt x="134266" y="331165"/>
                  </a:lnTo>
                  <a:lnTo>
                    <a:pt x="157681" y="296076"/>
                  </a:lnTo>
                  <a:lnTo>
                    <a:pt x="183144" y="256551"/>
                  </a:lnTo>
                  <a:lnTo>
                    <a:pt x="206182" y="218478"/>
                  </a:lnTo>
                  <a:lnTo>
                    <a:pt x="225849" y="176396"/>
                  </a:lnTo>
                  <a:lnTo>
                    <a:pt x="234740" y="136932"/>
                  </a:lnTo>
                  <a:lnTo>
                    <a:pt x="232898" y="99443"/>
                  </a:lnTo>
                  <a:lnTo>
                    <a:pt x="220368" y="63284"/>
                  </a:lnTo>
                  <a:lnTo>
                    <a:pt x="193358" y="28083"/>
                  </a:lnTo>
                  <a:lnTo>
                    <a:pt x="157533" y="6997"/>
                  </a:lnTo>
                  <a:lnTo>
                    <a:pt x="117308" y="0"/>
                  </a:lnTo>
                  <a:close/>
                </a:path>
              </a:pathLst>
            </a:custGeom>
            <a:solidFill>
              <a:srgbClr val="47A5AE"/>
            </a:solidFill>
          </p:spPr>
          <p:txBody>
            <a:bodyPr wrap="square" lIns="0" tIns="0" rIns="0" bIns="0" rtlCol="0"/>
            <a:lstStyle/>
            <a:p>
              <a:endParaRPr sz="1227"/>
            </a:p>
          </p:txBody>
        </p:sp>
        <p:sp>
          <p:nvSpPr>
            <p:cNvPr id="85" name="object 85"/>
            <p:cNvSpPr/>
            <p:nvPr/>
          </p:nvSpPr>
          <p:spPr>
            <a:xfrm>
              <a:off x="10525404" y="3848264"/>
              <a:ext cx="168605" cy="168617"/>
            </a:xfrm>
            <a:prstGeom prst="rect">
              <a:avLst/>
            </a:prstGeom>
            <a:blipFill>
              <a:blip r:embed="rId4" cstate="print"/>
              <a:stretch>
                <a:fillRect/>
              </a:stretch>
            </a:blipFill>
          </p:spPr>
          <p:txBody>
            <a:bodyPr wrap="square" lIns="0" tIns="0" rIns="0" bIns="0" rtlCol="0"/>
            <a:lstStyle/>
            <a:p>
              <a:endParaRPr sz="1227"/>
            </a:p>
          </p:txBody>
        </p:sp>
        <p:sp>
          <p:nvSpPr>
            <p:cNvPr id="86" name="object 86"/>
            <p:cNvSpPr/>
            <p:nvPr/>
          </p:nvSpPr>
          <p:spPr>
            <a:xfrm>
              <a:off x="10129773" y="3939044"/>
              <a:ext cx="481330" cy="382905"/>
            </a:xfrm>
            <a:custGeom>
              <a:avLst/>
              <a:gdLst/>
              <a:ahLst/>
              <a:cxnLst/>
              <a:rect l="l" t="t" r="r" b="b"/>
              <a:pathLst>
                <a:path w="481329" h="382904">
                  <a:moveTo>
                    <a:pt x="481037" y="0"/>
                  </a:moveTo>
                  <a:lnTo>
                    <a:pt x="481037" y="382714"/>
                  </a:lnTo>
                  <a:lnTo>
                    <a:pt x="0" y="382714"/>
                  </a:lnTo>
                </a:path>
              </a:pathLst>
            </a:custGeom>
            <a:ln w="6350">
              <a:solidFill>
                <a:srgbClr val="231F20"/>
              </a:solidFill>
            </a:ln>
          </p:spPr>
          <p:txBody>
            <a:bodyPr wrap="square" lIns="0" tIns="0" rIns="0" bIns="0" rtlCol="0"/>
            <a:lstStyle/>
            <a:p>
              <a:endParaRPr sz="1227"/>
            </a:p>
          </p:txBody>
        </p:sp>
      </p:grpSp>
      <p:sp>
        <p:nvSpPr>
          <p:cNvPr id="87" name="object 87"/>
          <p:cNvSpPr txBox="1"/>
          <p:nvPr/>
        </p:nvSpPr>
        <p:spPr>
          <a:xfrm>
            <a:off x="1896129" y="3729121"/>
            <a:ext cx="386628" cy="103257"/>
          </a:xfrm>
          <a:prstGeom prst="rect">
            <a:avLst/>
          </a:prstGeom>
        </p:spPr>
        <p:txBody>
          <a:bodyPr vert="horz" wrap="square" lIns="0" tIns="8659" rIns="0" bIns="0" rtlCol="0">
            <a:spAutoFit/>
          </a:bodyPr>
          <a:lstStyle/>
          <a:p>
            <a:pPr marL="8659">
              <a:spcBef>
                <a:spcPts val="68"/>
              </a:spcBef>
            </a:pPr>
            <a:r>
              <a:rPr sz="614" spc="-44" dirty="0">
                <a:solidFill>
                  <a:srgbClr val="FF0000"/>
                </a:solidFill>
                <a:latin typeface="Trebuchet MS"/>
                <a:cs typeface="Trebuchet MS"/>
              </a:rPr>
              <a:t>Maharashtra</a:t>
            </a:r>
            <a:endParaRPr sz="614" dirty="0">
              <a:solidFill>
                <a:srgbClr val="FF0000"/>
              </a:solidFill>
              <a:latin typeface="Trebuchet MS"/>
              <a:cs typeface="Trebuchet MS"/>
            </a:endParaRPr>
          </a:p>
        </p:txBody>
      </p:sp>
      <p:sp>
        <p:nvSpPr>
          <p:cNvPr id="88" name="object 88"/>
          <p:cNvSpPr/>
          <p:nvPr/>
        </p:nvSpPr>
        <p:spPr>
          <a:xfrm>
            <a:off x="1967600" y="3829341"/>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89" name="object 89"/>
          <p:cNvSpPr txBox="1"/>
          <p:nvPr/>
        </p:nvSpPr>
        <p:spPr>
          <a:xfrm>
            <a:off x="2031626" y="3811911"/>
            <a:ext cx="121227" cy="260479"/>
          </a:xfrm>
          <a:prstGeom prst="rect">
            <a:avLst/>
          </a:prstGeom>
        </p:spPr>
        <p:txBody>
          <a:bodyPr vert="horz" wrap="square" lIns="0" tIns="8659" rIns="0" bIns="0" rtlCol="0">
            <a:spAutoFit/>
          </a:bodyPr>
          <a:lstStyle/>
          <a:p>
            <a:pPr marL="8659">
              <a:spcBef>
                <a:spcPts val="68"/>
              </a:spcBef>
            </a:pPr>
            <a:r>
              <a:rPr lang="en-US" sz="1636" dirty="0">
                <a:latin typeface="Trebuchet MS"/>
                <a:cs typeface="Trebuchet MS"/>
              </a:rPr>
              <a:t>1</a:t>
            </a:r>
            <a:endParaRPr sz="1636" dirty="0">
              <a:latin typeface="Trebuchet MS"/>
              <a:cs typeface="Trebuchet MS"/>
            </a:endParaRPr>
          </a:p>
        </p:txBody>
      </p:sp>
      <p:grpSp>
        <p:nvGrpSpPr>
          <p:cNvPr id="90" name="object 90"/>
          <p:cNvGrpSpPr/>
          <p:nvPr/>
        </p:nvGrpSpPr>
        <p:grpSpPr>
          <a:xfrm>
            <a:off x="4639648" y="2883516"/>
            <a:ext cx="455901" cy="242888"/>
            <a:chOff x="13561810" y="2427079"/>
            <a:chExt cx="668655" cy="356235"/>
          </a:xfrm>
        </p:grpSpPr>
        <p:sp>
          <p:nvSpPr>
            <p:cNvPr id="91" name="object 91"/>
            <p:cNvSpPr/>
            <p:nvPr/>
          </p:nvSpPr>
          <p:spPr>
            <a:xfrm>
              <a:off x="13561810" y="2427079"/>
              <a:ext cx="234950" cy="356235"/>
            </a:xfrm>
            <a:custGeom>
              <a:avLst/>
              <a:gdLst/>
              <a:ahLst/>
              <a:cxnLst/>
              <a:rect l="l" t="t" r="r" b="b"/>
              <a:pathLst>
                <a:path w="234950" h="356235">
                  <a:moveTo>
                    <a:pt x="117314" y="0"/>
                  </a:moveTo>
                  <a:lnTo>
                    <a:pt x="77101" y="7064"/>
                  </a:lnTo>
                  <a:lnTo>
                    <a:pt x="41313" y="28168"/>
                  </a:lnTo>
                  <a:lnTo>
                    <a:pt x="14362" y="63288"/>
                  </a:lnTo>
                  <a:lnTo>
                    <a:pt x="1839" y="99448"/>
                  </a:lnTo>
                  <a:lnTo>
                    <a:pt x="0" y="136937"/>
                  </a:lnTo>
                  <a:lnTo>
                    <a:pt x="8888" y="176401"/>
                  </a:lnTo>
                  <a:lnTo>
                    <a:pt x="28548" y="218482"/>
                  </a:lnTo>
                  <a:lnTo>
                    <a:pt x="51592" y="256556"/>
                  </a:lnTo>
                  <a:lnTo>
                    <a:pt x="77055" y="296079"/>
                  </a:lnTo>
                  <a:lnTo>
                    <a:pt x="100471" y="331164"/>
                  </a:lnTo>
                  <a:lnTo>
                    <a:pt x="117371" y="355922"/>
                  </a:lnTo>
                  <a:lnTo>
                    <a:pt x="134266" y="331164"/>
                  </a:lnTo>
                  <a:lnTo>
                    <a:pt x="157681" y="296079"/>
                  </a:lnTo>
                  <a:lnTo>
                    <a:pt x="183144" y="256556"/>
                  </a:lnTo>
                  <a:lnTo>
                    <a:pt x="206182" y="218482"/>
                  </a:lnTo>
                  <a:lnTo>
                    <a:pt x="225850" y="176401"/>
                  </a:lnTo>
                  <a:lnTo>
                    <a:pt x="234742" y="136937"/>
                  </a:lnTo>
                  <a:lnTo>
                    <a:pt x="232904" y="99448"/>
                  </a:lnTo>
                  <a:lnTo>
                    <a:pt x="220381" y="63288"/>
                  </a:lnTo>
                  <a:lnTo>
                    <a:pt x="193366" y="28087"/>
                  </a:lnTo>
                  <a:lnTo>
                    <a:pt x="157540" y="6999"/>
                  </a:lnTo>
                  <a:lnTo>
                    <a:pt x="117314" y="0"/>
                  </a:lnTo>
                  <a:close/>
                </a:path>
              </a:pathLst>
            </a:custGeom>
            <a:solidFill>
              <a:srgbClr val="C36FAD"/>
            </a:solidFill>
          </p:spPr>
          <p:txBody>
            <a:bodyPr wrap="square" lIns="0" tIns="0" rIns="0" bIns="0" rtlCol="0"/>
            <a:lstStyle/>
            <a:p>
              <a:endParaRPr sz="1227"/>
            </a:p>
          </p:txBody>
        </p:sp>
        <p:sp>
          <p:nvSpPr>
            <p:cNvPr id="92" name="object 92"/>
            <p:cNvSpPr/>
            <p:nvPr/>
          </p:nvSpPr>
          <p:spPr>
            <a:xfrm>
              <a:off x="13594854" y="2469527"/>
              <a:ext cx="168617" cy="168617"/>
            </a:xfrm>
            <a:prstGeom prst="rect">
              <a:avLst/>
            </a:prstGeom>
            <a:blipFill>
              <a:blip r:embed="rId6" cstate="print"/>
              <a:stretch>
                <a:fillRect/>
              </a:stretch>
            </a:blipFill>
          </p:spPr>
          <p:txBody>
            <a:bodyPr wrap="square" lIns="0" tIns="0" rIns="0" bIns="0" rtlCol="0"/>
            <a:lstStyle/>
            <a:p>
              <a:endParaRPr sz="1227"/>
            </a:p>
          </p:txBody>
        </p:sp>
        <p:sp>
          <p:nvSpPr>
            <p:cNvPr id="93" name="object 93"/>
            <p:cNvSpPr/>
            <p:nvPr/>
          </p:nvSpPr>
          <p:spPr>
            <a:xfrm>
              <a:off x="13701649" y="2553131"/>
              <a:ext cx="528955" cy="0"/>
            </a:xfrm>
            <a:custGeom>
              <a:avLst/>
              <a:gdLst/>
              <a:ahLst/>
              <a:cxnLst/>
              <a:rect l="l" t="t" r="r" b="b"/>
              <a:pathLst>
                <a:path w="528955">
                  <a:moveTo>
                    <a:pt x="0" y="0"/>
                  </a:moveTo>
                  <a:lnTo>
                    <a:pt x="528637" y="0"/>
                  </a:lnTo>
                </a:path>
              </a:pathLst>
            </a:custGeom>
            <a:ln w="6350">
              <a:solidFill>
                <a:srgbClr val="231F20"/>
              </a:solidFill>
            </a:ln>
          </p:spPr>
          <p:txBody>
            <a:bodyPr wrap="square" lIns="0" tIns="0" rIns="0" bIns="0" rtlCol="0"/>
            <a:lstStyle/>
            <a:p>
              <a:endParaRPr sz="1227"/>
            </a:p>
          </p:txBody>
        </p:sp>
      </p:grpSp>
      <p:sp>
        <p:nvSpPr>
          <p:cNvPr id="94" name="object 94"/>
          <p:cNvSpPr/>
          <p:nvPr/>
        </p:nvSpPr>
        <p:spPr>
          <a:xfrm>
            <a:off x="5090777" y="2876201"/>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95" name="object 95"/>
          <p:cNvSpPr txBox="1"/>
          <p:nvPr/>
        </p:nvSpPr>
        <p:spPr>
          <a:xfrm>
            <a:off x="5041804" y="2778706"/>
            <a:ext cx="337272" cy="339027"/>
          </a:xfrm>
          <a:prstGeom prst="rect">
            <a:avLst/>
          </a:prstGeom>
        </p:spPr>
        <p:txBody>
          <a:bodyPr vert="horz" wrap="square" lIns="0" tIns="8659" rIns="0" bIns="0" rtlCol="0">
            <a:spAutoFit/>
          </a:bodyPr>
          <a:lstStyle/>
          <a:p>
            <a:pPr algn="ctr">
              <a:lnSpc>
                <a:spcPts val="730"/>
              </a:lnSpc>
              <a:spcBef>
                <a:spcPts val="68"/>
              </a:spcBef>
            </a:pPr>
            <a:r>
              <a:rPr lang="en-US" sz="614" spc="-41" dirty="0">
                <a:solidFill>
                  <a:srgbClr val="FF0000"/>
                </a:solidFill>
                <a:latin typeface="Trebuchet MS"/>
                <a:cs typeface="Trebuchet MS"/>
              </a:rPr>
              <a:t>Nagaland</a:t>
            </a:r>
            <a:endParaRPr sz="614" dirty="0">
              <a:solidFill>
                <a:srgbClr val="FF0000"/>
              </a:solidFill>
              <a:latin typeface="Trebuchet MS"/>
              <a:cs typeface="Trebuchet MS"/>
            </a:endParaRPr>
          </a:p>
          <a:p>
            <a:pPr marL="6927" algn="ctr">
              <a:lnSpc>
                <a:spcPts val="1957"/>
              </a:lnSpc>
            </a:pPr>
            <a:r>
              <a:rPr sz="1636" spc="-44" dirty="0">
                <a:solidFill>
                  <a:srgbClr val="231F20"/>
                </a:solidFill>
                <a:latin typeface="Trebuchet MS"/>
                <a:cs typeface="Trebuchet MS"/>
              </a:rPr>
              <a:t>1</a:t>
            </a:r>
            <a:endParaRPr sz="1636" dirty="0">
              <a:latin typeface="Trebuchet MS"/>
              <a:cs typeface="Trebuchet MS"/>
            </a:endParaRPr>
          </a:p>
        </p:txBody>
      </p:sp>
      <p:sp>
        <p:nvSpPr>
          <p:cNvPr id="96" name="object 96"/>
          <p:cNvSpPr/>
          <p:nvPr/>
        </p:nvSpPr>
        <p:spPr>
          <a:xfrm>
            <a:off x="3896395" y="4063137"/>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97" name="object 97"/>
          <p:cNvSpPr txBox="1"/>
          <p:nvPr/>
        </p:nvSpPr>
        <p:spPr>
          <a:xfrm>
            <a:off x="3907826" y="3953175"/>
            <a:ext cx="221673" cy="339027"/>
          </a:xfrm>
          <a:prstGeom prst="rect">
            <a:avLst/>
          </a:prstGeom>
        </p:spPr>
        <p:txBody>
          <a:bodyPr vert="horz" wrap="square" lIns="0" tIns="8659" rIns="0" bIns="0" rtlCol="0">
            <a:spAutoFit/>
          </a:bodyPr>
          <a:lstStyle/>
          <a:p>
            <a:pPr algn="ctr">
              <a:lnSpc>
                <a:spcPts val="730"/>
              </a:lnSpc>
              <a:spcBef>
                <a:spcPts val="68"/>
              </a:spcBef>
            </a:pPr>
            <a:r>
              <a:rPr sz="614" spc="-41" dirty="0">
                <a:solidFill>
                  <a:srgbClr val="FF0000"/>
                </a:solidFill>
                <a:latin typeface="Trebuchet MS"/>
                <a:cs typeface="Trebuchet MS"/>
              </a:rPr>
              <a:t>Odisha</a:t>
            </a:r>
            <a:endParaRPr sz="614" dirty="0">
              <a:solidFill>
                <a:srgbClr val="FF0000"/>
              </a:solidFill>
              <a:latin typeface="Trebuchet MS"/>
              <a:cs typeface="Trebuchet MS"/>
            </a:endParaRPr>
          </a:p>
          <a:p>
            <a:pPr marL="2598" algn="ctr">
              <a:lnSpc>
                <a:spcPts val="1957"/>
              </a:lnSpc>
            </a:pPr>
            <a:r>
              <a:rPr lang="en-US" sz="1636" spc="-44" dirty="0">
                <a:solidFill>
                  <a:srgbClr val="231F20"/>
                </a:solidFill>
                <a:latin typeface="Trebuchet MS"/>
                <a:cs typeface="Trebuchet MS"/>
              </a:rPr>
              <a:t>1</a:t>
            </a:r>
            <a:endParaRPr sz="1636" dirty="0">
              <a:latin typeface="Trebuchet MS"/>
              <a:cs typeface="Trebuchet MS"/>
            </a:endParaRPr>
          </a:p>
        </p:txBody>
      </p:sp>
      <p:sp>
        <p:nvSpPr>
          <p:cNvPr id="103" name="object 103"/>
          <p:cNvSpPr/>
          <p:nvPr/>
        </p:nvSpPr>
        <p:spPr>
          <a:xfrm>
            <a:off x="1765445" y="2401835"/>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104" name="object 104"/>
          <p:cNvSpPr txBox="1"/>
          <p:nvPr/>
        </p:nvSpPr>
        <p:spPr>
          <a:xfrm>
            <a:off x="1829099" y="2376261"/>
            <a:ext cx="121227" cy="260479"/>
          </a:xfrm>
          <a:prstGeom prst="rect">
            <a:avLst/>
          </a:prstGeom>
        </p:spPr>
        <p:txBody>
          <a:bodyPr vert="horz" wrap="square" lIns="0" tIns="8659" rIns="0" bIns="0" rtlCol="0">
            <a:spAutoFit/>
          </a:bodyPr>
          <a:lstStyle/>
          <a:p>
            <a:pPr marL="8659">
              <a:spcBef>
                <a:spcPts val="68"/>
              </a:spcBef>
            </a:pPr>
            <a:r>
              <a:rPr lang="en-US" sz="1636" spc="-44" dirty="0">
                <a:solidFill>
                  <a:srgbClr val="231F20"/>
                </a:solidFill>
                <a:latin typeface="Trebuchet MS"/>
                <a:cs typeface="Trebuchet MS"/>
              </a:rPr>
              <a:t>3</a:t>
            </a:r>
            <a:endParaRPr sz="1636" dirty="0">
              <a:latin typeface="Trebuchet MS"/>
              <a:cs typeface="Trebuchet MS"/>
            </a:endParaRPr>
          </a:p>
        </p:txBody>
      </p:sp>
      <p:grpSp>
        <p:nvGrpSpPr>
          <p:cNvPr id="105" name="object 105"/>
          <p:cNvGrpSpPr/>
          <p:nvPr/>
        </p:nvGrpSpPr>
        <p:grpSpPr>
          <a:xfrm>
            <a:off x="1895583" y="3539651"/>
            <a:ext cx="1257299" cy="287482"/>
            <a:chOff x="9626536" y="3702430"/>
            <a:chExt cx="1844039" cy="421640"/>
          </a:xfrm>
        </p:grpSpPr>
        <p:sp>
          <p:nvSpPr>
            <p:cNvPr id="106" name="object 106"/>
            <p:cNvSpPr/>
            <p:nvPr/>
          </p:nvSpPr>
          <p:spPr>
            <a:xfrm>
              <a:off x="11235285" y="3767716"/>
              <a:ext cx="234950" cy="356235"/>
            </a:xfrm>
            <a:custGeom>
              <a:avLst/>
              <a:gdLst/>
              <a:ahLst/>
              <a:cxnLst/>
              <a:rect l="l" t="t" r="r" b="b"/>
              <a:pathLst>
                <a:path w="234950" h="356235">
                  <a:moveTo>
                    <a:pt x="117314" y="0"/>
                  </a:moveTo>
                  <a:lnTo>
                    <a:pt x="77101" y="7064"/>
                  </a:lnTo>
                  <a:lnTo>
                    <a:pt x="41313" y="28168"/>
                  </a:lnTo>
                  <a:lnTo>
                    <a:pt x="14362" y="63288"/>
                  </a:lnTo>
                  <a:lnTo>
                    <a:pt x="1839" y="99448"/>
                  </a:lnTo>
                  <a:lnTo>
                    <a:pt x="0" y="136937"/>
                  </a:lnTo>
                  <a:lnTo>
                    <a:pt x="8888" y="176401"/>
                  </a:lnTo>
                  <a:lnTo>
                    <a:pt x="28548" y="218482"/>
                  </a:lnTo>
                  <a:lnTo>
                    <a:pt x="51592" y="256556"/>
                  </a:lnTo>
                  <a:lnTo>
                    <a:pt x="77055" y="296081"/>
                  </a:lnTo>
                  <a:lnTo>
                    <a:pt x="100471" y="331170"/>
                  </a:lnTo>
                  <a:lnTo>
                    <a:pt x="117371" y="355934"/>
                  </a:lnTo>
                  <a:lnTo>
                    <a:pt x="134266" y="331170"/>
                  </a:lnTo>
                  <a:lnTo>
                    <a:pt x="157681" y="296081"/>
                  </a:lnTo>
                  <a:lnTo>
                    <a:pt x="183144" y="256556"/>
                  </a:lnTo>
                  <a:lnTo>
                    <a:pt x="206182" y="218482"/>
                  </a:lnTo>
                  <a:lnTo>
                    <a:pt x="225850" y="176401"/>
                  </a:lnTo>
                  <a:lnTo>
                    <a:pt x="234742" y="136937"/>
                  </a:lnTo>
                  <a:lnTo>
                    <a:pt x="232904" y="99448"/>
                  </a:lnTo>
                  <a:lnTo>
                    <a:pt x="220381" y="63288"/>
                  </a:lnTo>
                  <a:lnTo>
                    <a:pt x="193366" y="28087"/>
                  </a:lnTo>
                  <a:lnTo>
                    <a:pt x="157540" y="6999"/>
                  </a:lnTo>
                  <a:lnTo>
                    <a:pt x="117314" y="0"/>
                  </a:lnTo>
                  <a:close/>
                </a:path>
              </a:pathLst>
            </a:custGeom>
            <a:solidFill>
              <a:srgbClr val="879B90"/>
            </a:solidFill>
          </p:spPr>
          <p:txBody>
            <a:bodyPr wrap="square" lIns="0" tIns="0" rIns="0" bIns="0" rtlCol="0"/>
            <a:lstStyle/>
            <a:p>
              <a:endParaRPr sz="1227"/>
            </a:p>
          </p:txBody>
        </p:sp>
        <p:sp>
          <p:nvSpPr>
            <p:cNvPr id="107" name="object 107"/>
            <p:cNvSpPr/>
            <p:nvPr/>
          </p:nvSpPr>
          <p:spPr>
            <a:xfrm>
              <a:off x="11268354" y="3810165"/>
              <a:ext cx="168617" cy="168617"/>
            </a:xfrm>
            <a:prstGeom prst="rect">
              <a:avLst/>
            </a:prstGeom>
            <a:blipFill>
              <a:blip r:embed="rId7" cstate="print"/>
              <a:stretch>
                <a:fillRect/>
              </a:stretch>
            </a:blipFill>
          </p:spPr>
          <p:txBody>
            <a:bodyPr wrap="square" lIns="0" tIns="0" rIns="0" bIns="0" rtlCol="0"/>
            <a:lstStyle/>
            <a:p>
              <a:endParaRPr sz="1227"/>
            </a:p>
          </p:txBody>
        </p:sp>
        <p:sp>
          <p:nvSpPr>
            <p:cNvPr id="108" name="object 108"/>
            <p:cNvSpPr/>
            <p:nvPr/>
          </p:nvSpPr>
          <p:spPr>
            <a:xfrm>
              <a:off x="9629711" y="3705605"/>
              <a:ext cx="1729105" cy="190500"/>
            </a:xfrm>
            <a:custGeom>
              <a:avLst/>
              <a:gdLst/>
              <a:ahLst/>
              <a:cxnLst/>
              <a:rect l="l" t="t" r="r" b="b"/>
              <a:pathLst>
                <a:path w="1729104" h="190500">
                  <a:moveTo>
                    <a:pt x="1728800" y="190500"/>
                  </a:moveTo>
                  <a:lnTo>
                    <a:pt x="1728800" y="0"/>
                  </a:lnTo>
                  <a:lnTo>
                    <a:pt x="0" y="0"/>
                  </a:lnTo>
                </a:path>
              </a:pathLst>
            </a:custGeom>
            <a:ln w="6350">
              <a:solidFill>
                <a:srgbClr val="231F20"/>
              </a:solidFill>
            </a:ln>
          </p:spPr>
          <p:txBody>
            <a:bodyPr wrap="square" lIns="0" tIns="0" rIns="0" bIns="0" rtlCol="0"/>
            <a:lstStyle/>
            <a:p>
              <a:endParaRPr sz="1227"/>
            </a:p>
          </p:txBody>
        </p:sp>
      </p:grpSp>
      <p:sp>
        <p:nvSpPr>
          <p:cNvPr id="109" name="object 109"/>
          <p:cNvSpPr txBox="1"/>
          <p:nvPr/>
        </p:nvSpPr>
        <p:spPr>
          <a:xfrm>
            <a:off x="1600732" y="3319979"/>
            <a:ext cx="312160" cy="103257"/>
          </a:xfrm>
          <a:prstGeom prst="rect">
            <a:avLst/>
          </a:prstGeom>
        </p:spPr>
        <p:txBody>
          <a:bodyPr vert="horz" wrap="square" lIns="0" tIns="8659" rIns="0" bIns="0" rtlCol="0">
            <a:spAutoFit/>
          </a:bodyPr>
          <a:lstStyle/>
          <a:p>
            <a:pPr marL="8659">
              <a:spcBef>
                <a:spcPts val="68"/>
              </a:spcBef>
            </a:pPr>
            <a:r>
              <a:rPr sz="614" spc="-58" dirty="0">
                <a:solidFill>
                  <a:srgbClr val="FF0000"/>
                </a:solidFill>
                <a:latin typeface="Trebuchet MS"/>
                <a:cs typeface="Trebuchet MS"/>
              </a:rPr>
              <a:t>Telangana</a:t>
            </a:r>
            <a:endParaRPr sz="614" dirty="0">
              <a:solidFill>
                <a:srgbClr val="FF0000"/>
              </a:solidFill>
              <a:latin typeface="Trebuchet MS"/>
              <a:cs typeface="Trebuchet MS"/>
            </a:endParaRPr>
          </a:p>
        </p:txBody>
      </p:sp>
      <p:sp>
        <p:nvSpPr>
          <p:cNvPr id="110" name="object 110"/>
          <p:cNvSpPr/>
          <p:nvPr/>
        </p:nvSpPr>
        <p:spPr>
          <a:xfrm>
            <a:off x="1633143" y="3433197"/>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111" name="object 111"/>
          <p:cNvSpPr txBox="1"/>
          <p:nvPr/>
        </p:nvSpPr>
        <p:spPr>
          <a:xfrm>
            <a:off x="1697168" y="3415757"/>
            <a:ext cx="121227" cy="260479"/>
          </a:xfrm>
          <a:prstGeom prst="rect">
            <a:avLst/>
          </a:prstGeom>
        </p:spPr>
        <p:txBody>
          <a:bodyPr vert="horz" wrap="square" lIns="0" tIns="8659" rIns="0" bIns="0" rtlCol="0">
            <a:spAutoFit/>
          </a:bodyPr>
          <a:lstStyle/>
          <a:p>
            <a:pPr marL="8659">
              <a:spcBef>
                <a:spcPts val="68"/>
              </a:spcBef>
            </a:pPr>
            <a:r>
              <a:rPr lang="en-US" sz="1636" spc="-44" dirty="0">
                <a:solidFill>
                  <a:srgbClr val="231F20"/>
                </a:solidFill>
                <a:latin typeface="Trebuchet MS"/>
                <a:cs typeface="Trebuchet MS"/>
              </a:rPr>
              <a:t>3</a:t>
            </a:r>
          </a:p>
        </p:txBody>
      </p:sp>
      <p:grpSp>
        <p:nvGrpSpPr>
          <p:cNvPr id="112" name="object 112"/>
          <p:cNvGrpSpPr/>
          <p:nvPr/>
        </p:nvGrpSpPr>
        <p:grpSpPr>
          <a:xfrm>
            <a:off x="3148321" y="1914427"/>
            <a:ext cx="1161184" cy="1036060"/>
            <a:chOff x="11463885" y="1318767"/>
            <a:chExt cx="1703070" cy="1519555"/>
          </a:xfrm>
        </p:grpSpPr>
        <p:sp>
          <p:nvSpPr>
            <p:cNvPr id="113" name="object 113"/>
            <p:cNvSpPr/>
            <p:nvPr/>
          </p:nvSpPr>
          <p:spPr>
            <a:xfrm>
              <a:off x="11463885" y="2481846"/>
              <a:ext cx="234950" cy="356235"/>
            </a:xfrm>
            <a:custGeom>
              <a:avLst/>
              <a:gdLst/>
              <a:ahLst/>
              <a:cxnLst/>
              <a:rect l="l" t="t" r="r" b="b"/>
              <a:pathLst>
                <a:path w="234950" h="356235">
                  <a:moveTo>
                    <a:pt x="117314" y="0"/>
                  </a:moveTo>
                  <a:lnTo>
                    <a:pt x="77101" y="7065"/>
                  </a:lnTo>
                  <a:lnTo>
                    <a:pt x="41313" y="28168"/>
                  </a:lnTo>
                  <a:lnTo>
                    <a:pt x="14362" y="63284"/>
                  </a:lnTo>
                  <a:lnTo>
                    <a:pt x="1839" y="99443"/>
                  </a:lnTo>
                  <a:lnTo>
                    <a:pt x="0" y="136932"/>
                  </a:lnTo>
                  <a:lnTo>
                    <a:pt x="8888" y="176396"/>
                  </a:lnTo>
                  <a:lnTo>
                    <a:pt x="28548" y="218478"/>
                  </a:lnTo>
                  <a:lnTo>
                    <a:pt x="51592" y="256551"/>
                  </a:lnTo>
                  <a:lnTo>
                    <a:pt x="77055" y="296076"/>
                  </a:lnTo>
                  <a:lnTo>
                    <a:pt x="100471" y="331165"/>
                  </a:lnTo>
                  <a:lnTo>
                    <a:pt x="117371" y="355930"/>
                  </a:lnTo>
                  <a:lnTo>
                    <a:pt x="134266" y="331165"/>
                  </a:lnTo>
                  <a:lnTo>
                    <a:pt x="157681" y="296076"/>
                  </a:lnTo>
                  <a:lnTo>
                    <a:pt x="183144" y="256551"/>
                  </a:lnTo>
                  <a:lnTo>
                    <a:pt x="206182" y="218478"/>
                  </a:lnTo>
                  <a:lnTo>
                    <a:pt x="225850" y="176396"/>
                  </a:lnTo>
                  <a:lnTo>
                    <a:pt x="234742" y="136932"/>
                  </a:lnTo>
                  <a:lnTo>
                    <a:pt x="232904" y="99443"/>
                  </a:lnTo>
                  <a:lnTo>
                    <a:pt x="220381" y="63284"/>
                  </a:lnTo>
                  <a:lnTo>
                    <a:pt x="193366" y="28083"/>
                  </a:lnTo>
                  <a:lnTo>
                    <a:pt x="157540" y="6997"/>
                  </a:lnTo>
                  <a:lnTo>
                    <a:pt x="117314" y="0"/>
                  </a:lnTo>
                  <a:close/>
                </a:path>
              </a:pathLst>
            </a:custGeom>
            <a:solidFill>
              <a:srgbClr val="EC008C"/>
            </a:solidFill>
          </p:spPr>
          <p:txBody>
            <a:bodyPr wrap="square" lIns="0" tIns="0" rIns="0" bIns="0" rtlCol="0"/>
            <a:lstStyle/>
            <a:p>
              <a:endParaRPr sz="1227"/>
            </a:p>
          </p:txBody>
        </p:sp>
        <p:sp>
          <p:nvSpPr>
            <p:cNvPr id="114" name="object 114"/>
            <p:cNvSpPr/>
            <p:nvPr/>
          </p:nvSpPr>
          <p:spPr>
            <a:xfrm>
              <a:off x="11496954" y="2524290"/>
              <a:ext cx="168617" cy="168617"/>
            </a:xfrm>
            <a:prstGeom prst="rect">
              <a:avLst/>
            </a:prstGeom>
            <a:blipFill>
              <a:blip r:embed="rId7" cstate="print"/>
              <a:stretch>
                <a:fillRect/>
              </a:stretch>
            </a:blipFill>
          </p:spPr>
          <p:txBody>
            <a:bodyPr wrap="square" lIns="0" tIns="0" rIns="0" bIns="0" rtlCol="0"/>
            <a:lstStyle/>
            <a:p>
              <a:endParaRPr sz="1227"/>
            </a:p>
          </p:txBody>
        </p:sp>
        <p:sp>
          <p:nvSpPr>
            <p:cNvPr id="115" name="object 115"/>
            <p:cNvSpPr/>
            <p:nvPr/>
          </p:nvSpPr>
          <p:spPr>
            <a:xfrm>
              <a:off x="11577548" y="1321942"/>
              <a:ext cx="1586230" cy="1285875"/>
            </a:xfrm>
            <a:custGeom>
              <a:avLst/>
              <a:gdLst/>
              <a:ahLst/>
              <a:cxnLst/>
              <a:rect l="l" t="t" r="r" b="b"/>
              <a:pathLst>
                <a:path w="1586230" h="1285875">
                  <a:moveTo>
                    <a:pt x="0" y="1285875"/>
                  </a:moveTo>
                  <a:lnTo>
                    <a:pt x="0" y="0"/>
                  </a:lnTo>
                  <a:lnTo>
                    <a:pt x="1585912" y="0"/>
                  </a:lnTo>
                </a:path>
              </a:pathLst>
            </a:custGeom>
            <a:ln w="6350">
              <a:solidFill>
                <a:srgbClr val="231F20"/>
              </a:solidFill>
            </a:ln>
          </p:spPr>
          <p:txBody>
            <a:bodyPr wrap="square" lIns="0" tIns="0" rIns="0" bIns="0" rtlCol="0"/>
            <a:lstStyle/>
            <a:p>
              <a:endParaRPr sz="1227"/>
            </a:p>
          </p:txBody>
        </p:sp>
      </p:grpSp>
      <p:sp>
        <p:nvSpPr>
          <p:cNvPr id="116" name="object 116"/>
          <p:cNvSpPr txBox="1"/>
          <p:nvPr/>
        </p:nvSpPr>
        <p:spPr>
          <a:xfrm>
            <a:off x="4242587" y="1683402"/>
            <a:ext cx="417801" cy="103257"/>
          </a:xfrm>
          <a:prstGeom prst="rect">
            <a:avLst/>
          </a:prstGeom>
        </p:spPr>
        <p:txBody>
          <a:bodyPr vert="horz" wrap="square" lIns="0" tIns="8659" rIns="0" bIns="0" rtlCol="0">
            <a:spAutoFit/>
          </a:bodyPr>
          <a:lstStyle/>
          <a:p>
            <a:pPr marL="8659">
              <a:spcBef>
                <a:spcPts val="68"/>
              </a:spcBef>
            </a:pPr>
            <a:r>
              <a:rPr sz="614" spc="-68" dirty="0">
                <a:solidFill>
                  <a:srgbClr val="FF0000"/>
                </a:solidFill>
                <a:latin typeface="Trebuchet MS"/>
                <a:cs typeface="Trebuchet MS"/>
              </a:rPr>
              <a:t>Uttar</a:t>
            </a:r>
            <a:r>
              <a:rPr sz="614" spc="-72" dirty="0">
                <a:solidFill>
                  <a:srgbClr val="FF0000"/>
                </a:solidFill>
                <a:latin typeface="Trebuchet MS"/>
                <a:cs typeface="Trebuchet MS"/>
              </a:rPr>
              <a:t> </a:t>
            </a:r>
            <a:r>
              <a:rPr sz="614" spc="-41" dirty="0">
                <a:solidFill>
                  <a:srgbClr val="FF0000"/>
                </a:solidFill>
                <a:latin typeface="Trebuchet MS"/>
                <a:cs typeface="Trebuchet MS"/>
              </a:rPr>
              <a:t>Pradesh</a:t>
            </a:r>
            <a:endParaRPr sz="614" dirty="0">
              <a:solidFill>
                <a:srgbClr val="FF0000"/>
              </a:solidFill>
              <a:latin typeface="Trebuchet MS"/>
              <a:cs typeface="Trebuchet MS"/>
            </a:endParaRPr>
          </a:p>
        </p:txBody>
      </p:sp>
      <p:sp>
        <p:nvSpPr>
          <p:cNvPr id="117" name="object 117"/>
          <p:cNvSpPr/>
          <p:nvPr/>
        </p:nvSpPr>
        <p:spPr>
          <a:xfrm>
            <a:off x="4328311" y="1793373"/>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118" name="object 118"/>
          <p:cNvSpPr txBox="1"/>
          <p:nvPr/>
        </p:nvSpPr>
        <p:spPr>
          <a:xfrm>
            <a:off x="4392129" y="1774998"/>
            <a:ext cx="121227" cy="260479"/>
          </a:xfrm>
          <a:prstGeom prst="rect">
            <a:avLst/>
          </a:prstGeom>
        </p:spPr>
        <p:txBody>
          <a:bodyPr vert="horz" wrap="square" lIns="0" tIns="8659" rIns="0" bIns="0" rtlCol="0">
            <a:spAutoFit/>
          </a:bodyPr>
          <a:lstStyle/>
          <a:p>
            <a:pPr marL="8659">
              <a:spcBef>
                <a:spcPts val="68"/>
              </a:spcBef>
            </a:pPr>
            <a:r>
              <a:rPr lang="en-US" sz="1636" dirty="0">
                <a:latin typeface="Trebuchet MS"/>
                <a:cs typeface="Trebuchet MS"/>
              </a:rPr>
              <a:t>3</a:t>
            </a:r>
            <a:endParaRPr sz="1636" dirty="0">
              <a:latin typeface="Trebuchet MS"/>
              <a:cs typeface="Trebuchet MS"/>
            </a:endParaRPr>
          </a:p>
        </p:txBody>
      </p:sp>
      <p:grpSp>
        <p:nvGrpSpPr>
          <p:cNvPr id="119" name="object 119"/>
          <p:cNvGrpSpPr/>
          <p:nvPr/>
        </p:nvGrpSpPr>
        <p:grpSpPr>
          <a:xfrm>
            <a:off x="1644461" y="1754225"/>
            <a:ext cx="1521178" cy="663560"/>
            <a:chOff x="9258224" y="1083805"/>
            <a:chExt cx="2231061" cy="973221"/>
          </a:xfrm>
        </p:grpSpPr>
        <p:sp>
          <p:nvSpPr>
            <p:cNvPr id="120" name="object 120"/>
            <p:cNvSpPr/>
            <p:nvPr/>
          </p:nvSpPr>
          <p:spPr>
            <a:xfrm>
              <a:off x="11254335" y="1700791"/>
              <a:ext cx="234950" cy="356235"/>
            </a:xfrm>
            <a:custGeom>
              <a:avLst/>
              <a:gdLst/>
              <a:ahLst/>
              <a:cxnLst/>
              <a:rect l="l" t="t" r="r" b="b"/>
              <a:pathLst>
                <a:path w="234950" h="356235">
                  <a:moveTo>
                    <a:pt x="117314" y="0"/>
                  </a:moveTo>
                  <a:lnTo>
                    <a:pt x="77101" y="7064"/>
                  </a:lnTo>
                  <a:lnTo>
                    <a:pt x="41313" y="28168"/>
                  </a:lnTo>
                  <a:lnTo>
                    <a:pt x="14362" y="63288"/>
                  </a:lnTo>
                  <a:lnTo>
                    <a:pt x="1839" y="99448"/>
                  </a:lnTo>
                  <a:lnTo>
                    <a:pt x="0" y="136937"/>
                  </a:lnTo>
                  <a:lnTo>
                    <a:pt x="8888" y="176401"/>
                  </a:lnTo>
                  <a:lnTo>
                    <a:pt x="28548" y="218482"/>
                  </a:lnTo>
                  <a:lnTo>
                    <a:pt x="51592" y="256556"/>
                  </a:lnTo>
                  <a:lnTo>
                    <a:pt x="77055" y="296079"/>
                  </a:lnTo>
                  <a:lnTo>
                    <a:pt x="100471" y="331164"/>
                  </a:lnTo>
                  <a:lnTo>
                    <a:pt x="117371" y="355922"/>
                  </a:lnTo>
                  <a:lnTo>
                    <a:pt x="134266" y="331164"/>
                  </a:lnTo>
                  <a:lnTo>
                    <a:pt x="157681" y="296079"/>
                  </a:lnTo>
                  <a:lnTo>
                    <a:pt x="183144" y="256556"/>
                  </a:lnTo>
                  <a:lnTo>
                    <a:pt x="206182" y="218482"/>
                  </a:lnTo>
                  <a:lnTo>
                    <a:pt x="225850" y="176401"/>
                  </a:lnTo>
                  <a:lnTo>
                    <a:pt x="234742" y="136937"/>
                  </a:lnTo>
                  <a:lnTo>
                    <a:pt x="232904" y="99448"/>
                  </a:lnTo>
                  <a:lnTo>
                    <a:pt x="220381" y="63288"/>
                  </a:lnTo>
                  <a:lnTo>
                    <a:pt x="193366" y="28087"/>
                  </a:lnTo>
                  <a:lnTo>
                    <a:pt x="157540" y="6999"/>
                  </a:lnTo>
                  <a:lnTo>
                    <a:pt x="117314" y="0"/>
                  </a:lnTo>
                  <a:close/>
                </a:path>
              </a:pathLst>
            </a:custGeom>
            <a:solidFill>
              <a:srgbClr val="607C37"/>
            </a:solidFill>
          </p:spPr>
          <p:txBody>
            <a:bodyPr wrap="square" lIns="0" tIns="0" rIns="0" bIns="0" rtlCol="0"/>
            <a:lstStyle/>
            <a:p>
              <a:endParaRPr sz="1227"/>
            </a:p>
          </p:txBody>
        </p:sp>
        <p:sp>
          <p:nvSpPr>
            <p:cNvPr id="121" name="object 121"/>
            <p:cNvSpPr/>
            <p:nvPr/>
          </p:nvSpPr>
          <p:spPr>
            <a:xfrm>
              <a:off x="11287404" y="1743240"/>
              <a:ext cx="168617" cy="168617"/>
            </a:xfrm>
            <a:prstGeom prst="rect">
              <a:avLst/>
            </a:prstGeom>
            <a:blipFill>
              <a:blip r:embed="rId7" cstate="print"/>
              <a:stretch>
                <a:fillRect/>
              </a:stretch>
            </a:blipFill>
          </p:spPr>
          <p:txBody>
            <a:bodyPr wrap="square" lIns="0" tIns="0" rIns="0" bIns="0" rtlCol="0"/>
            <a:lstStyle/>
            <a:p>
              <a:endParaRPr sz="1227"/>
            </a:p>
          </p:txBody>
        </p:sp>
        <p:sp>
          <p:nvSpPr>
            <p:cNvPr id="124" name="object 124"/>
            <p:cNvSpPr/>
            <p:nvPr/>
          </p:nvSpPr>
          <p:spPr>
            <a:xfrm>
              <a:off x="9258224" y="1083805"/>
              <a:ext cx="2110105" cy="715010"/>
            </a:xfrm>
            <a:custGeom>
              <a:avLst/>
              <a:gdLst/>
              <a:ahLst/>
              <a:cxnLst/>
              <a:rect l="l" t="t" r="r" b="b"/>
              <a:pathLst>
                <a:path w="2110104" h="715010">
                  <a:moveTo>
                    <a:pt x="2109787" y="714387"/>
                  </a:moveTo>
                  <a:lnTo>
                    <a:pt x="2109787" y="0"/>
                  </a:lnTo>
                  <a:lnTo>
                    <a:pt x="0" y="0"/>
                  </a:lnTo>
                </a:path>
              </a:pathLst>
            </a:custGeom>
            <a:ln w="6350">
              <a:solidFill>
                <a:srgbClr val="231F20"/>
              </a:solidFill>
            </a:ln>
          </p:spPr>
          <p:txBody>
            <a:bodyPr wrap="square" lIns="0" tIns="0" rIns="0" bIns="0" rtlCol="0"/>
            <a:lstStyle/>
            <a:p>
              <a:endParaRPr sz="1227"/>
            </a:p>
          </p:txBody>
        </p:sp>
      </p:grpSp>
      <p:sp>
        <p:nvSpPr>
          <p:cNvPr id="125" name="object 125"/>
          <p:cNvSpPr txBox="1"/>
          <p:nvPr/>
        </p:nvSpPr>
        <p:spPr>
          <a:xfrm>
            <a:off x="1314160" y="1527548"/>
            <a:ext cx="371042" cy="103257"/>
          </a:xfrm>
          <a:prstGeom prst="rect">
            <a:avLst/>
          </a:prstGeom>
        </p:spPr>
        <p:txBody>
          <a:bodyPr vert="horz" wrap="square" lIns="0" tIns="8659" rIns="0" bIns="0" rtlCol="0">
            <a:spAutoFit/>
          </a:bodyPr>
          <a:lstStyle/>
          <a:p>
            <a:pPr marL="8659">
              <a:spcBef>
                <a:spcPts val="68"/>
              </a:spcBef>
            </a:pPr>
            <a:r>
              <a:rPr sz="614" spc="-58" dirty="0">
                <a:solidFill>
                  <a:srgbClr val="FF0000"/>
                </a:solidFill>
                <a:latin typeface="Trebuchet MS"/>
                <a:cs typeface="Trebuchet MS"/>
              </a:rPr>
              <a:t>Uttarakhand</a:t>
            </a:r>
            <a:endParaRPr sz="614" dirty="0">
              <a:solidFill>
                <a:srgbClr val="FF0000"/>
              </a:solidFill>
              <a:latin typeface="Trebuchet MS"/>
              <a:cs typeface="Trebuchet MS"/>
            </a:endParaRPr>
          </a:p>
        </p:txBody>
      </p:sp>
      <p:sp>
        <p:nvSpPr>
          <p:cNvPr id="126" name="object 126"/>
          <p:cNvSpPr/>
          <p:nvPr/>
        </p:nvSpPr>
        <p:spPr>
          <a:xfrm>
            <a:off x="1376617" y="1637509"/>
            <a:ext cx="246784" cy="246784"/>
          </a:xfrm>
          <a:custGeom>
            <a:avLst/>
            <a:gdLst/>
            <a:ahLst/>
            <a:cxnLst/>
            <a:rect l="l" t="t" r="r" b="b"/>
            <a:pathLst>
              <a:path w="361950" h="361950">
                <a:moveTo>
                  <a:pt x="180975" y="0"/>
                </a:moveTo>
                <a:lnTo>
                  <a:pt x="132864" y="6464"/>
                </a:lnTo>
                <a:lnTo>
                  <a:pt x="89633" y="24708"/>
                </a:lnTo>
                <a:lnTo>
                  <a:pt x="53006" y="53006"/>
                </a:lnTo>
                <a:lnTo>
                  <a:pt x="24708" y="89633"/>
                </a:lnTo>
                <a:lnTo>
                  <a:pt x="6464" y="132864"/>
                </a:lnTo>
                <a:lnTo>
                  <a:pt x="0" y="180975"/>
                </a:lnTo>
                <a:lnTo>
                  <a:pt x="6464" y="229085"/>
                </a:lnTo>
                <a:lnTo>
                  <a:pt x="24708" y="272316"/>
                </a:lnTo>
                <a:lnTo>
                  <a:pt x="53006" y="308943"/>
                </a:lnTo>
                <a:lnTo>
                  <a:pt x="89633" y="337241"/>
                </a:lnTo>
                <a:lnTo>
                  <a:pt x="132864" y="355485"/>
                </a:lnTo>
                <a:lnTo>
                  <a:pt x="180975" y="361950"/>
                </a:lnTo>
                <a:lnTo>
                  <a:pt x="229085" y="355485"/>
                </a:lnTo>
                <a:lnTo>
                  <a:pt x="272316" y="337241"/>
                </a:lnTo>
                <a:lnTo>
                  <a:pt x="308943" y="308943"/>
                </a:lnTo>
                <a:lnTo>
                  <a:pt x="337241" y="272316"/>
                </a:lnTo>
                <a:lnTo>
                  <a:pt x="355485" y="229085"/>
                </a:lnTo>
                <a:lnTo>
                  <a:pt x="361950" y="180975"/>
                </a:lnTo>
                <a:lnTo>
                  <a:pt x="355485" y="132864"/>
                </a:lnTo>
                <a:lnTo>
                  <a:pt x="337241" y="89633"/>
                </a:lnTo>
                <a:lnTo>
                  <a:pt x="308943" y="53006"/>
                </a:lnTo>
                <a:lnTo>
                  <a:pt x="272316" y="24708"/>
                </a:lnTo>
                <a:lnTo>
                  <a:pt x="229085" y="6464"/>
                </a:lnTo>
                <a:lnTo>
                  <a:pt x="180975" y="0"/>
                </a:lnTo>
                <a:close/>
              </a:path>
            </a:pathLst>
          </a:custGeom>
          <a:solidFill>
            <a:srgbClr val="D1D3D4"/>
          </a:solidFill>
        </p:spPr>
        <p:txBody>
          <a:bodyPr wrap="square" lIns="0" tIns="0" rIns="0" bIns="0" rtlCol="0"/>
          <a:lstStyle/>
          <a:p>
            <a:endParaRPr sz="1227"/>
          </a:p>
        </p:txBody>
      </p:sp>
      <p:sp>
        <p:nvSpPr>
          <p:cNvPr id="127" name="object 127"/>
          <p:cNvSpPr txBox="1"/>
          <p:nvPr/>
        </p:nvSpPr>
        <p:spPr>
          <a:xfrm>
            <a:off x="1440435" y="1619143"/>
            <a:ext cx="121227" cy="260479"/>
          </a:xfrm>
          <a:prstGeom prst="rect">
            <a:avLst/>
          </a:prstGeom>
        </p:spPr>
        <p:txBody>
          <a:bodyPr vert="horz" wrap="square" lIns="0" tIns="8659" rIns="0" bIns="0" rtlCol="0">
            <a:spAutoFit/>
          </a:bodyPr>
          <a:lstStyle/>
          <a:p>
            <a:pPr marL="8659">
              <a:spcBef>
                <a:spcPts val="68"/>
              </a:spcBef>
            </a:pPr>
            <a:r>
              <a:rPr sz="1636" spc="-44" dirty="0">
                <a:solidFill>
                  <a:srgbClr val="231F20"/>
                </a:solidFill>
                <a:latin typeface="Trebuchet MS"/>
                <a:cs typeface="Trebuchet MS"/>
              </a:rPr>
              <a:t>1</a:t>
            </a:r>
            <a:endParaRPr sz="1636" dirty="0">
              <a:latin typeface="Trebuchet MS"/>
              <a:cs typeface="Trebuchet MS"/>
            </a:endParaRPr>
          </a:p>
        </p:txBody>
      </p:sp>
      <p:sp>
        <p:nvSpPr>
          <p:cNvPr id="135" name="object 135"/>
          <p:cNvSpPr txBox="1"/>
          <p:nvPr/>
        </p:nvSpPr>
        <p:spPr>
          <a:xfrm>
            <a:off x="2282332" y="1111738"/>
            <a:ext cx="1183265" cy="243959"/>
          </a:xfrm>
          <a:prstGeom prst="rect">
            <a:avLst/>
          </a:prstGeom>
        </p:spPr>
        <p:txBody>
          <a:bodyPr vert="horz" wrap="square" lIns="0" tIns="7793" rIns="0" bIns="0" rtlCol="0">
            <a:spAutoFit/>
          </a:bodyPr>
          <a:lstStyle/>
          <a:p>
            <a:pPr marL="8659">
              <a:spcBef>
                <a:spcPts val="61"/>
              </a:spcBef>
            </a:pPr>
            <a:r>
              <a:rPr sz="1534" b="1" spc="-181" dirty="0">
                <a:solidFill>
                  <a:srgbClr val="3A6C3A"/>
                </a:solidFill>
                <a:latin typeface="Verdana"/>
                <a:cs typeface="Verdana"/>
              </a:rPr>
              <a:t>Geographical</a:t>
            </a:r>
            <a:endParaRPr sz="1534" dirty="0">
              <a:latin typeface="Verdana"/>
              <a:cs typeface="Verdana"/>
            </a:endParaRPr>
          </a:p>
        </p:txBody>
      </p:sp>
      <p:sp>
        <p:nvSpPr>
          <p:cNvPr id="136" name="object 136"/>
          <p:cNvSpPr txBox="1"/>
          <p:nvPr/>
        </p:nvSpPr>
        <p:spPr>
          <a:xfrm>
            <a:off x="2168690" y="1322622"/>
            <a:ext cx="1373765" cy="243959"/>
          </a:xfrm>
          <a:prstGeom prst="rect">
            <a:avLst/>
          </a:prstGeom>
        </p:spPr>
        <p:txBody>
          <a:bodyPr vert="horz" wrap="square" lIns="0" tIns="7793" rIns="0" bIns="0" rtlCol="0">
            <a:spAutoFit/>
          </a:bodyPr>
          <a:lstStyle/>
          <a:p>
            <a:pPr marL="8659">
              <a:spcBef>
                <a:spcPts val="61"/>
              </a:spcBef>
            </a:pPr>
            <a:r>
              <a:rPr sz="1534" b="1" spc="-181" dirty="0">
                <a:solidFill>
                  <a:srgbClr val="3A6C3A"/>
                </a:solidFill>
                <a:latin typeface="Verdana"/>
                <a:cs typeface="Verdana"/>
              </a:rPr>
              <a:t>Rep</a:t>
            </a:r>
            <a:r>
              <a:rPr sz="1534" b="1" spc="-173" dirty="0">
                <a:solidFill>
                  <a:srgbClr val="3A6C3A"/>
                </a:solidFill>
                <a:latin typeface="Verdana"/>
                <a:cs typeface="Verdana"/>
              </a:rPr>
              <a:t>r</a:t>
            </a:r>
            <a:r>
              <a:rPr sz="1534" b="1" spc="-191" dirty="0">
                <a:solidFill>
                  <a:srgbClr val="3A6C3A"/>
                </a:solidFill>
                <a:latin typeface="Verdana"/>
                <a:cs typeface="Verdana"/>
              </a:rPr>
              <a:t>esen</a:t>
            </a:r>
            <a:r>
              <a:rPr sz="1534" b="1" spc="-139" dirty="0">
                <a:solidFill>
                  <a:srgbClr val="3A6C3A"/>
                </a:solidFill>
                <a:latin typeface="Verdana"/>
                <a:cs typeface="Verdana"/>
              </a:rPr>
              <a:t>t</a:t>
            </a:r>
            <a:r>
              <a:rPr sz="1534" b="1" spc="-184" dirty="0">
                <a:solidFill>
                  <a:srgbClr val="3A6C3A"/>
                </a:solidFill>
                <a:latin typeface="Verdana"/>
                <a:cs typeface="Verdana"/>
              </a:rPr>
              <a:t>ation</a:t>
            </a:r>
            <a:endParaRPr sz="1534" dirty="0">
              <a:latin typeface="Verdana"/>
              <a:cs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6C6FF61-C05D-4D03-9FDE-319E083CCDC1}"/>
              </a:ext>
            </a:extLst>
          </p:cNvPr>
          <p:cNvSpPr>
            <a:spLocks noGrp="1"/>
          </p:cNvSpPr>
          <p:nvPr>
            <p:ph type="ftr" sz="quarter" idx="10"/>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4A0B4434-8054-4806-ACE6-C0B4DA72F18B}"/>
              </a:ext>
            </a:extLst>
          </p:cNvPr>
          <p:cNvSpPr>
            <a:spLocks noGrp="1"/>
          </p:cNvSpPr>
          <p:nvPr>
            <p:ph type="sldNum" sz="quarter" idx="11"/>
          </p:nvPr>
        </p:nvSpPr>
        <p:spPr/>
        <p:txBody>
          <a:bodyPr/>
          <a:lstStyle/>
          <a:p>
            <a:fld id="{8C2E478F-E849-4A8C-AF1F-CBCC78A7CBFA}" type="slidenum">
              <a:rPr lang="en-US" smtClean="0"/>
              <a:pPr/>
              <a:t>8</a:t>
            </a:fld>
            <a:endParaRPr lang="en-US" dirty="0"/>
          </a:p>
        </p:txBody>
      </p:sp>
      <p:sp>
        <p:nvSpPr>
          <p:cNvPr id="8" name="Title 7">
            <a:extLst>
              <a:ext uri="{FF2B5EF4-FFF2-40B4-BE49-F238E27FC236}">
                <a16:creationId xmlns:a16="http://schemas.microsoft.com/office/drawing/2014/main" id="{519F37EA-643D-4816-ABC1-ECA8F8942FCC}"/>
              </a:ext>
            </a:extLst>
          </p:cNvPr>
          <p:cNvSpPr>
            <a:spLocks noGrp="1"/>
          </p:cNvSpPr>
          <p:nvPr>
            <p:ph type="title"/>
          </p:nvPr>
        </p:nvSpPr>
        <p:spPr/>
        <p:txBody>
          <a:bodyPr/>
          <a:lstStyle/>
          <a:p>
            <a:r>
              <a:rPr lang="en-US" dirty="0"/>
              <a:t>KEY PLACEMENT STATISTICS</a:t>
            </a:r>
            <a:endParaRPr lang="en-IN" dirty="0"/>
          </a:p>
        </p:txBody>
      </p:sp>
      <p:grpSp>
        <p:nvGrpSpPr>
          <p:cNvPr id="26" name="Group 25">
            <a:extLst>
              <a:ext uri="{FF2B5EF4-FFF2-40B4-BE49-F238E27FC236}">
                <a16:creationId xmlns:a16="http://schemas.microsoft.com/office/drawing/2014/main" id="{0E7BDCA4-E985-4FF4-9536-A605DDD361F5}"/>
              </a:ext>
            </a:extLst>
          </p:cNvPr>
          <p:cNvGrpSpPr/>
          <p:nvPr/>
        </p:nvGrpSpPr>
        <p:grpSpPr>
          <a:xfrm>
            <a:off x="1525987" y="3338786"/>
            <a:ext cx="2258286" cy="1974875"/>
            <a:chOff x="2316452" y="3198311"/>
            <a:chExt cx="1918986" cy="1066103"/>
          </a:xfrm>
        </p:grpSpPr>
        <p:sp>
          <p:nvSpPr>
            <p:cNvPr id="27" name="Rectangle: Rounded Corners 26">
              <a:extLst>
                <a:ext uri="{FF2B5EF4-FFF2-40B4-BE49-F238E27FC236}">
                  <a16:creationId xmlns:a16="http://schemas.microsoft.com/office/drawing/2014/main" id="{7F059903-2E30-4726-9D0D-0EC9900657A9}"/>
                </a:ext>
              </a:extLst>
            </p:cNvPr>
            <p:cNvSpPr/>
            <p:nvPr/>
          </p:nvSpPr>
          <p:spPr>
            <a:xfrm>
              <a:off x="2316452" y="3198311"/>
              <a:ext cx="1918986" cy="1066103"/>
            </a:xfrm>
            <a:prstGeom prst="roundRect">
              <a:avLst>
                <a:gd name="adj" fmla="val 10000"/>
              </a:avLst>
            </a:prstGeom>
          </p:spPr>
          <p:style>
            <a:lnRef idx="0">
              <a:schemeClr val="accent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sp>
          <p:nvSpPr>
            <p:cNvPr id="28" name="Rectangle: Rounded Corners 4">
              <a:extLst>
                <a:ext uri="{FF2B5EF4-FFF2-40B4-BE49-F238E27FC236}">
                  <a16:creationId xmlns:a16="http://schemas.microsoft.com/office/drawing/2014/main" id="{7B2BC57C-F94C-4562-A8D3-EADBBAF77506}"/>
                </a:ext>
              </a:extLst>
            </p:cNvPr>
            <p:cNvSpPr txBox="1"/>
            <p:nvPr/>
          </p:nvSpPr>
          <p:spPr>
            <a:xfrm>
              <a:off x="2347677" y="3242359"/>
              <a:ext cx="1856536" cy="10036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dirty="0"/>
            </a:p>
            <a:p>
              <a:pPr marL="0" lvl="0" indent="0" algn="ctr" defTabSz="1066800">
                <a:lnSpc>
                  <a:spcPct val="90000"/>
                </a:lnSpc>
                <a:spcBef>
                  <a:spcPct val="0"/>
                </a:spcBef>
                <a:spcAft>
                  <a:spcPct val="35000"/>
                </a:spcAft>
                <a:buNone/>
              </a:pPr>
              <a:r>
                <a:rPr lang="en-US" sz="2400" kern="1200" dirty="0"/>
                <a:t>CTC Range from</a:t>
              </a:r>
            </a:p>
            <a:p>
              <a:pPr marL="0" lvl="0" indent="0" algn="ctr" defTabSz="1066800">
                <a:lnSpc>
                  <a:spcPct val="90000"/>
                </a:lnSpc>
                <a:spcBef>
                  <a:spcPct val="0"/>
                </a:spcBef>
                <a:spcAft>
                  <a:spcPct val="35000"/>
                </a:spcAft>
                <a:buNone/>
              </a:pPr>
              <a:r>
                <a:rPr lang="en-US" sz="2400" dirty="0"/>
                <a:t>3.00 LPA to 7.5 LPA </a:t>
              </a:r>
              <a:endParaRPr lang="en-US" sz="2400" kern="1200" dirty="0"/>
            </a:p>
            <a:p>
              <a:pPr marL="0" lvl="0" indent="0" algn="ctr" defTabSz="1066800">
                <a:lnSpc>
                  <a:spcPct val="90000"/>
                </a:lnSpc>
                <a:spcBef>
                  <a:spcPct val="0"/>
                </a:spcBef>
                <a:spcAft>
                  <a:spcPct val="35000"/>
                </a:spcAft>
                <a:buNone/>
              </a:pPr>
              <a:endParaRPr lang="en-US" sz="2400" kern="1200" dirty="0"/>
            </a:p>
            <a:p>
              <a:pPr marL="0" lvl="0" indent="0" algn="ctr" defTabSz="1066800">
                <a:lnSpc>
                  <a:spcPct val="90000"/>
                </a:lnSpc>
                <a:spcBef>
                  <a:spcPct val="0"/>
                </a:spcBef>
                <a:spcAft>
                  <a:spcPct val="35000"/>
                </a:spcAft>
                <a:buNone/>
              </a:pPr>
              <a:endParaRPr lang="en-US" sz="2400" kern="1200" dirty="0"/>
            </a:p>
          </p:txBody>
        </p:sp>
      </p:grpSp>
      <p:grpSp>
        <p:nvGrpSpPr>
          <p:cNvPr id="23" name="Group 22">
            <a:extLst>
              <a:ext uri="{FF2B5EF4-FFF2-40B4-BE49-F238E27FC236}">
                <a16:creationId xmlns:a16="http://schemas.microsoft.com/office/drawing/2014/main" id="{AAB87FDD-3D9E-426E-B3B1-5DD92402BC1A}"/>
              </a:ext>
            </a:extLst>
          </p:cNvPr>
          <p:cNvGrpSpPr/>
          <p:nvPr/>
        </p:nvGrpSpPr>
        <p:grpSpPr>
          <a:xfrm>
            <a:off x="1560447" y="1650142"/>
            <a:ext cx="1880295" cy="1066103"/>
            <a:chOff x="2316452" y="3198311"/>
            <a:chExt cx="1918986" cy="1066103"/>
          </a:xfrm>
        </p:grpSpPr>
        <p:sp>
          <p:nvSpPr>
            <p:cNvPr id="25" name="Rectangle: Rounded Corners 24">
              <a:extLst>
                <a:ext uri="{FF2B5EF4-FFF2-40B4-BE49-F238E27FC236}">
                  <a16:creationId xmlns:a16="http://schemas.microsoft.com/office/drawing/2014/main" id="{2F18761B-436B-4252-9351-5E8C0FA96F3C}"/>
                </a:ext>
              </a:extLst>
            </p:cNvPr>
            <p:cNvSpPr/>
            <p:nvPr/>
          </p:nvSpPr>
          <p:spPr>
            <a:xfrm>
              <a:off x="2316452" y="3198311"/>
              <a:ext cx="1918986" cy="1066103"/>
            </a:xfrm>
            <a:prstGeom prst="roundRect">
              <a:avLst>
                <a:gd name="adj" fmla="val 10000"/>
              </a:avLst>
            </a:prstGeom>
          </p:spPr>
          <p:style>
            <a:lnRef idx="0">
              <a:schemeClr val="accent2">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sp>
          <p:nvSpPr>
            <p:cNvPr id="29" name="Rectangle: Rounded Corners 4">
              <a:extLst>
                <a:ext uri="{FF2B5EF4-FFF2-40B4-BE49-F238E27FC236}">
                  <a16:creationId xmlns:a16="http://schemas.microsoft.com/office/drawing/2014/main" id="{AB381771-AEB1-4DD0-9E4E-614F3A766877}"/>
                </a:ext>
              </a:extLst>
            </p:cNvPr>
            <p:cNvSpPr txBox="1"/>
            <p:nvPr/>
          </p:nvSpPr>
          <p:spPr>
            <a:xfrm>
              <a:off x="2347677" y="3229536"/>
              <a:ext cx="1856536" cy="10036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Average CTC</a:t>
              </a:r>
            </a:p>
            <a:p>
              <a:pPr marL="0" lvl="0" indent="0" algn="ctr" defTabSz="1066800">
                <a:lnSpc>
                  <a:spcPct val="90000"/>
                </a:lnSpc>
                <a:spcBef>
                  <a:spcPct val="0"/>
                </a:spcBef>
                <a:spcAft>
                  <a:spcPct val="35000"/>
                </a:spcAft>
                <a:buNone/>
              </a:pPr>
              <a:r>
                <a:rPr lang="en-US" sz="2400" kern="1200" dirty="0"/>
                <a:t>5.20 LPA</a:t>
              </a:r>
              <a:endParaRPr lang="en-IN" sz="2400" kern="1200" dirty="0"/>
            </a:p>
          </p:txBody>
        </p:sp>
      </p:grpSp>
      <p:graphicFrame>
        <p:nvGraphicFramePr>
          <p:cNvPr id="30" name="Chart 29">
            <a:extLst>
              <a:ext uri="{FF2B5EF4-FFF2-40B4-BE49-F238E27FC236}">
                <a16:creationId xmlns:a16="http://schemas.microsoft.com/office/drawing/2014/main" id="{1633D262-0DE4-4163-A125-EC4E0A4BB63A}"/>
              </a:ext>
            </a:extLst>
          </p:cNvPr>
          <p:cNvGraphicFramePr/>
          <p:nvPr>
            <p:extLst>
              <p:ext uri="{D42A27DB-BD31-4B8C-83A1-F6EECF244321}">
                <p14:modId xmlns:p14="http://schemas.microsoft.com/office/powerpoint/2010/main" val="3100857464"/>
              </p:ext>
            </p:extLst>
          </p:nvPr>
        </p:nvGraphicFramePr>
        <p:xfrm>
          <a:off x="3925676" y="945154"/>
          <a:ext cx="6740337" cy="4787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39268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71FE5EBF-4BB2-4CC9-A145-3C186BF78814}"/>
              </a:ext>
              <a:ext uri="{C183D7F6-B498-43B3-948B-1728B52AA6E4}">
                <adec:decorative xmlns:adec="http://schemas.microsoft.com/office/drawing/2017/decorative" val="1"/>
              </a:ext>
            </a:extLst>
          </p:cNvPr>
          <p:cNvSpPr/>
          <p:nvPr/>
        </p:nvSpPr>
        <p:spPr>
          <a:xfrm flipH="1">
            <a:off x="179294" y="122548"/>
            <a:ext cx="11858734" cy="6614914"/>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6C5DAADA-440E-4C1E-B41C-354C87A652CC}"/>
              </a:ext>
            </a:extLst>
          </p:cNvPr>
          <p:cNvSpPr>
            <a:spLocks noGrp="1"/>
          </p:cNvSpPr>
          <p:nvPr>
            <p:ph type="sldNum" sz="quarter" idx="11"/>
          </p:nvPr>
        </p:nvSpPr>
        <p:spPr/>
        <p:txBody>
          <a:bodyPr/>
          <a:lstStyle/>
          <a:p>
            <a:fld id="{8C2E478F-E849-4A8C-AF1F-CBCC78A7CBFA}" type="slidenum">
              <a:rPr lang="en-US" smtClean="0"/>
              <a:pPr/>
              <a:t>9</a:t>
            </a:fld>
            <a:endParaRPr lang="en-US" dirty="0"/>
          </a:p>
        </p:txBody>
      </p:sp>
      <p:sp>
        <p:nvSpPr>
          <p:cNvPr id="4" name="Title 3">
            <a:extLst>
              <a:ext uri="{FF2B5EF4-FFF2-40B4-BE49-F238E27FC236}">
                <a16:creationId xmlns:a16="http://schemas.microsoft.com/office/drawing/2014/main" id="{C7755D8A-31A9-4504-9DA9-4C0D50E9B45F}"/>
              </a:ext>
            </a:extLst>
          </p:cNvPr>
          <p:cNvSpPr>
            <a:spLocks noGrp="1"/>
          </p:cNvSpPr>
          <p:nvPr>
            <p:ph type="title" idx="4294967295"/>
          </p:nvPr>
        </p:nvSpPr>
        <p:spPr>
          <a:xfrm>
            <a:off x="769327" y="250522"/>
            <a:ext cx="11001375" cy="1189038"/>
          </a:xfrm>
        </p:spPr>
        <p:txBody>
          <a:bodyPr>
            <a:normAutofit/>
          </a:bodyPr>
          <a:lstStyle/>
          <a:p>
            <a:r>
              <a:rPr lang="en-US" sz="4000" dirty="0">
                <a:latin typeface="Times New Roman" panose="02020603050405020304" pitchFamily="18" charset="0"/>
                <a:cs typeface="Times New Roman" panose="02020603050405020304" pitchFamily="18" charset="0"/>
              </a:rPr>
              <a:t>Domain wise statistics</a:t>
            </a:r>
            <a:endParaRPr lang="en-IN" sz="4000" dirty="0">
              <a:latin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0E3D9AC1-8917-40CD-A0B7-E90CFCC629E8}"/>
              </a:ext>
            </a:extLst>
          </p:cNvPr>
          <p:cNvGraphicFramePr>
            <a:graphicFrameLocks noGrp="1"/>
          </p:cNvGraphicFramePr>
          <p:nvPr>
            <p:extLst>
              <p:ext uri="{D42A27DB-BD31-4B8C-83A1-F6EECF244321}">
                <p14:modId xmlns:p14="http://schemas.microsoft.com/office/powerpoint/2010/main" val="3508237113"/>
              </p:ext>
            </p:extLst>
          </p:nvPr>
        </p:nvGraphicFramePr>
        <p:xfrm>
          <a:off x="811930" y="1584806"/>
          <a:ext cx="3167405" cy="546638"/>
        </p:xfrm>
        <a:graphic>
          <a:graphicData uri="http://schemas.openxmlformats.org/drawingml/2006/table">
            <a:tbl>
              <a:tblPr firstRow="1" bandRow="1">
                <a:tableStyleId>{073A0DAA-6AF3-43AB-8588-CEC1D06C72B9}</a:tableStyleId>
              </a:tblPr>
              <a:tblGrid>
                <a:gridCol w="3167405">
                  <a:extLst>
                    <a:ext uri="{9D8B030D-6E8A-4147-A177-3AD203B41FA5}">
                      <a16:colId xmlns:a16="http://schemas.microsoft.com/office/drawing/2014/main" val="2294523910"/>
                    </a:ext>
                  </a:extLst>
                </a:gridCol>
              </a:tblGrid>
              <a:tr h="546638">
                <a:tc>
                  <a:txBody>
                    <a:bodyPr/>
                    <a:lstStyle/>
                    <a:p>
                      <a:pPr algn="ctr"/>
                      <a:r>
                        <a:rPr lang="en-US"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AGRI INPUT</a:t>
                      </a:r>
                      <a:endParaRPr lang="ru-RU"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10" name="Speech Bubble: Rectangle 9">
            <a:extLst>
              <a:ext uri="{FF2B5EF4-FFF2-40B4-BE49-F238E27FC236}">
                <a16:creationId xmlns:a16="http://schemas.microsoft.com/office/drawing/2014/main" id="{98D41498-79B1-4C4C-B2C6-EAED2699C2A0}"/>
              </a:ext>
            </a:extLst>
          </p:cNvPr>
          <p:cNvSpPr/>
          <p:nvPr/>
        </p:nvSpPr>
        <p:spPr>
          <a:xfrm>
            <a:off x="789039" y="2560378"/>
            <a:ext cx="3167406" cy="2508553"/>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11" name="Picture 10" descr="Agriculture solutions providers UPL unveils new brand expression -  Exchange4media">
            <a:extLst>
              <a:ext uri="{FF2B5EF4-FFF2-40B4-BE49-F238E27FC236}">
                <a16:creationId xmlns:a16="http://schemas.microsoft.com/office/drawing/2014/main" id="{9C995544-4E32-45D0-8715-32CA9112D89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474" t="11477" r="13973" b="7093"/>
          <a:stretch/>
        </p:blipFill>
        <p:spPr bwMode="auto">
          <a:xfrm>
            <a:off x="960848" y="2847473"/>
            <a:ext cx="739333" cy="461665"/>
          </a:xfrm>
          <a:prstGeom prst="rect">
            <a:avLst/>
          </a:prstGeom>
          <a:noFill/>
        </p:spPr>
      </p:pic>
      <p:pic>
        <p:nvPicPr>
          <p:cNvPr id="12" name="Picture 11" descr="PI Industries Reports 14% Yoy Growth In PAT For Q3 FY22; Sto">
            <a:extLst>
              <a:ext uri="{FF2B5EF4-FFF2-40B4-BE49-F238E27FC236}">
                <a16:creationId xmlns:a16="http://schemas.microsoft.com/office/drawing/2014/main" id="{95E4DF62-E170-41DF-8749-51E8BE52340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9422" y="2809062"/>
            <a:ext cx="574833" cy="465341"/>
          </a:xfrm>
          <a:prstGeom prst="rect">
            <a:avLst/>
          </a:prstGeom>
          <a:noFill/>
        </p:spPr>
      </p:pic>
      <p:pic>
        <p:nvPicPr>
          <p:cNvPr id="13" name="Picture 12" descr="Dhanuka Agritech Q3 profit up 45% at Rs. 40.04 Cr">
            <a:extLst>
              <a:ext uri="{FF2B5EF4-FFF2-40B4-BE49-F238E27FC236}">
                <a16:creationId xmlns:a16="http://schemas.microsoft.com/office/drawing/2014/main" id="{5AA70C0F-00AD-4829-9B79-1E36B231F23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470" t="7098" r="12355" b="13331"/>
          <a:stretch/>
        </p:blipFill>
        <p:spPr bwMode="auto">
          <a:xfrm>
            <a:off x="895223" y="3422110"/>
            <a:ext cx="997157" cy="652604"/>
          </a:xfrm>
          <a:prstGeom prst="rect">
            <a:avLst/>
          </a:prstGeom>
          <a:noFill/>
        </p:spPr>
      </p:pic>
      <p:pic>
        <p:nvPicPr>
          <p:cNvPr id="14" name="Picture 4" descr="Absolute Foods – an Unreasonable company">
            <a:extLst>
              <a:ext uri="{FF2B5EF4-FFF2-40B4-BE49-F238E27FC236}">
                <a16:creationId xmlns:a16="http://schemas.microsoft.com/office/drawing/2014/main" id="{ADD516D3-7C74-4E6A-9CCB-B6BA9C4CD7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7161" y="3564514"/>
            <a:ext cx="935245" cy="23748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DeHaat – an Unreasonable company">
            <a:extLst>
              <a:ext uri="{FF2B5EF4-FFF2-40B4-BE49-F238E27FC236}">
                <a16:creationId xmlns:a16="http://schemas.microsoft.com/office/drawing/2014/main" id="{0EE146C8-5F8E-4290-BEC7-195D678E396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61795" y="3606700"/>
            <a:ext cx="707350" cy="300357"/>
          </a:xfrm>
          <a:prstGeom prst="rect">
            <a:avLst/>
          </a:prstGeom>
          <a:noFill/>
        </p:spPr>
      </p:pic>
      <p:pic>
        <p:nvPicPr>
          <p:cNvPr id="16" name="Picture 15" descr="DCM-Shriram-logo - Trade Brains">
            <a:extLst>
              <a:ext uri="{FF2B5EF4-FFF2-40B4-BE49-F238E27FC236}">
                <a16:creationId xmlns:a16="http://schemas.microsoft.com/office/drawing/2014/main" id="{4A0F012F-42AC-4A8E-AB4A-46C9D210009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90657" y="2814866"/>
            <a:ext cx="864897" cy="480498"/>
          </a:xfrm>
          <a:prstGeom prst="rect">
            <a:avLst/>
          </a:prstGeom>
          <a:noFill/>
        </p:spPr>
      </p:pic>
      <p:pic>
        <p:nvPicPr>
          <p:cNvPr id="17" name="Picture 16" descr="cropin-logo - World AgriTech USA">
            <a:extLst>
              <a:ext uri="{FF2B5EF4-FFF2-40B4-BE49-F238E27FC236}">
                <a16:creationId xmlns:a16="http://schemas.microsoft.com/office/drawing/2014/main" id="{9FDCD9D4-0B14-4C0B-82E3-0D3EC321433F}"/>
              </a:ext>
            </a:extLst>
          </p:cNvPr>
          <p:cNvPicPr>
            <a:picLocks noChangeAspect="1"/>
          </p:cNvPicPr>
          <p:nvPr/>
        </p:nvPicPr>
        <p:blipFill rotWithShape="1">
          <a:blip r:embed="rId9">
            <a:extLst>
              <a:ext uri="{28A0092B-C50C-407E-A947-70E740481C1C}">
                <a14:useLocalDpi xmlns:a14="http://schemas.microsoft.com/office/drawing/2010/main" val="0"/>
              </a:ext>
            </a:extLst>
          </a:blip>
          <a:srcRect l="12502" t="31608" r="9643" b="34742"/>
          <a:stretch/>
        </p:blipFill>
        <p:spPr bwMode="auto">
          <a:xfrm>
            <a:off x="1019017" y="4420481"/>
            <a:ext cx="1056823" cy="456681"/>
          </a:xfrm>
          <a:prstGeom prst="rect">
            <a:avLst/>
          </a:prstGeom>
          <a:noFill/>
        </p:spPr>
      </p:pic>
      <p:pic>
        <p:nvPicPr>
          <p:cNvPr id="18" name="Picture 17" descr="Acadian Industrial Textiles Email Formats &amp;amp;amp; Employee Phones — Fabrics |  SignalHire">
            <a:extLst>
              <a:ext uri="{FF2B5EF4-FFF2-40B4-BE49-F238E27FC236}">
                <a16:creationId xmlns:a16="http://schemas.microsoft.com/office/drawing/2014/main" id="{BDF58011-2476-4360-9E79-F9E23D11B628}"/>
              </a:ext>
            </a:extLst>
          </p:cNvPr>
          <p:cNvPicPr>
            <a:picLocks noChangeAspect="1"/>
          </p:cNvPicPr>
          <p:nvPr/>
        </p:nvPicPr>
        <p:blipFill rotWithShape="1">
          <a:blip r:embed="rId10">
            <a:extLst>
              <a:ext uri="{28A0092B-C50C-407E-A947-70E740481C1C}">
                <a14:useLocalDpi xmlns:a14="http://schemas.microsoft.com/office/drawing/2010/main" val="0"/>
              </a:ext>
            </a:extLst>
          </a:blip>
          <a:srcRect t="14495" b="16722"/>
          <a:stretch/>
        </p:blipFill>
        <p:spPr bwMode="auto">
          <a:xfrm>
            <a:off x="2631339" y="4303658"/>
            <a:ext cx="808474" cy="555826"/>
          </a:xfrm>
          <a:prstGeom prst="rect">
            <a:avLst/>
          </a:prstGeom>
          <a:noFill/>
        </p:spPr>
      </p:pic>
      <p:sp>
        <p:nvSpPr>
          <p:cNvPr id="20" name="TextBox 19">
            <a:extLst>
              <a:ext uri="{FF2B5EF4-FFF2-40B4-BE49-F238E27FC236}">
                <a16:creationId xmlns:a16="http://schemas.microsoft.com/office/drawing/2014/main" id="{757A0953-1A75-473E-A947-6B885898414A}"/>
              </a:ext>
            </a:extLst>
          </p:cNvPr>
          <p:cNvSpPr txBox="1"/>
          <p:nvPr/>
        </p:nvSpPr>
        <p:spPr>
          <a:xfrm>
            <a:off x="772103" y="2163777"/>
            <a:ext cx="3429361" cy="400110"/>
          </a:xfrm>
          <a:prstGeom prst="rect">
            <a:avLst/>
          </a:prstGeom>
          <a:noFill/>
        </p:spPr>
        <p:txBody>
          <a:bodyPr wrap="square">
            <a:spAutoFit/>
          </a:bodyPr>
          <a:lstStyle/>
          <a:p>
            <a:r>
              <a:rPr lang="en-US" sz="2000" dirty="0"/>
              <a:t>TOP RECUITERS</a:t>
            </a:r>
            <a:endParaRPr lang="en-IN" sz="2000" dirty="0"/>
          </a:p>
        </p:txBody>
      </p:sp>
      <p:graphicFrame>
        <p:nvGraphicFramePr>
          <p:cNvPr id="19" name="Table 18">
            <a:extLst>
              <a:ext uri="{FF2B5EF4-FFF2-40B4-BE49-F238E27FC236}">
                <a16:creationId xmlns:a16="http://schemas.microsoft.com/office/drawing/2014/main" id="{AE5C9A7B-98ED-49D5-B395-D4EFA22DAF34}"/>
              </a:ext>
            </a:extLst>
          </p:cNvPr>
          <p:cNvGraphicFramePr>
            <a:graphicFrameLocks noGrp="1"/>
          </p:cNvGraphicFramePr>
          <p:nvPr>
            <p:extLst>
              <p:ext uri="{D42A27DB-BD31-4B8C-83A1-F6EECF244321}">
                <p14:modId xmlns:p14="http://schemas.microsoft.com/office/powerpoint/2010/main" val="1257042926"/>
              </p:ext>
            </p:extLst>
          </p:nvPr>
        </p:nvGraphicFramePr>
        <p:xfrm>
          <a:off x="4612555" y="1591832"/>
          <a:ext cx="3040218" cy="546638"/>
        </p:xfrm>
        <a:graphic>
          <a:graphicData uri="http://schemas.openxmlformats.org/drawingml/2006/table">
            <a:tbl>
              <a:tblPr firstRow="1" bandRow="1">
                <a:tableStyleId>{073A0DAA-6AF3-43AB-8588-CEC1D06C72B9}</a:tableStyleId>
              </a:tblPr>
              <a:tblGrid>
                <a:gridCol w="3040218">
                  <a:extLst>
                    <a:ext uri="{9D8B030D-6E8A-4147-A177-3AD203B41FA5}">
                      <a16:colId xmlns:a16="http://schemas.microsoft.com/office/drawing/2014/main" val="2294523910"/>
                    </a:ext>
                  </a:extLst>
                </a:gridCol>
              </a:tblGrid>
              <a:tr h="546638">
                <a:tc>
                  <a:txBody>
                    <a:bodyPr/>
                    <a:lstStyle/>
                    <a:p>
                      <a:pPr algn="ctr"/>
                      <a:r>
                        <a:rPr lang="en-US"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DAIRY &amp; POULTRY</a:t>
                      </a:r>
                      <a:endParaRPr lang="ru-RU"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22" name="TextBox 21">
            <a:extLst>
              <a:ext uri="{FF2B5EF4-FFF2-40B4-BE49-F238E27FC236}">
                <a16:creationId xmlns:a16="http://schemas.microsoft.com/office/drawing/2014/main" id="{73AB8EF9-10AC-461A-91BE-852D9BCA6E58}"/>
              </a:ext>
            </a:extLst>
          </p:cNvPr>
          <p:cNvSpPr txBox="1"/>
          <p:nvPr/>
        </p:nvSpPr>
        <p:spPr>
          <a:xfrm>
            <a:off x="4392162" y="2143148"/>
            <a:ext cx="3429361" cy="400110"/>
          </a:xfrm>
          <a:prstGeom prst="rect">
            <a:avLst/>
          </a:prstGeom>
          <a:noFill/>
        </p:spPr>
        <p:txBody>
          <a:bodyPr wrap="square">
            <a:spAutoFit/>
          </a:bodyPr>
          <a:lstStyle/>
          <a:p>
            <a:r>
              <a:rPr lang="en-US" sz="2000" dirty="0"/>
              <a:t>TOP RECUITERS</a:t>
            </a:r>
            <a:endParaRPr lang="en-IN" sz="2000" dirty="0"/>
          </a:p>
        </p:txBody>
      </p:sp>
      <p:sp>
        <p:nvSpPr>
          <p:cNvPr id="23" name="Speech Bubble: Rectangle 22">
            <a:extLst>
              <a:ext uri="{FF2B5EF4-FFF2-40B4-BE49-F238E27FC236}">
                <a16:creationId xmlns:a16="http://schemas.microsoft.com/office/drawing/2014/main" id="{18D1D859-54B6-4EA9-B616-81D2B58D7445}"/>
              </a:ext>
            </a:extLst>
          </p:cNvPr>
          <p:cNvSpPr/>
          <p:nvPr/>
        </p:nvSpPr>
        <p:spPr>
          <a:xfrm>
            <a:off x="4492880" y="2571510"/>
            <a:ext cx="3159893" cy="2486287"/>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24" name="Picture 23" descr="Mother Dairy Logo Vector (.EPS) Free Download">
            <a:extLst>
              <a:ext uri="{FF2B5EF4-FFF2-40B4-BE49-F238E27FC236}">
                <a16:creationId xmlns:a16="http://schemas.microsoft.com/office/drawing/2014/main" id="{589500E7-691B-4D20-9CA7-C60A1B0C876A}"/>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36168" y="2820627"/>
            <a:ext cx="604782" cy="556614"/>
          </a:xfrm>
          <a:prstGeom prst="rect">
            <a:avLst/>
          </a:prstGeom>
          <a:noFill/>
        </p:spPr>
      </p:pic>
      <p:pic>
        <p:nvPicPr>
          <p:cNvPr id="26" name="Picture 25" descr="Sakhi Mahila Milk Producer Company Ltd – Alwar, Rajasthan">
            <a:extLst>
              <a:ext uri="{FF2B5EF4-FFF2-40B4-BE49-F238E27FC236}">
                <a16:creationId xmlns:a16="http://schemas.microsoft.com/office/drawing/2014/main" id="{9271A2AC-8964-4741-A236-8AAD9DD44BE5}"/>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711990" y="2766959"/>
            <a:ext cx="696225" cy="683792"/>
          </a:xfrm>
          <a:prstGeom prst="rect">
            <a:avLst/>
          </a:prstGeom>
          <a:noFill/>
        </p:spPr>
      </p:pic>
      <p:pic>
        <p:nvPicPr>
          <p:cNvPr id="27" name="Picture 26" descr="Mooo.Farm | Agriculture | F6S Profile">
            <a:extLst>
              <a:ext uri="{FF2B5EF4-FFF2-40B4-BE49-F238E27FC236}">
                <a16:creationId xmlns:a16="http://schemas.microsoft.com/office/drawing/2014/main" id="{C18A3AF7-7266-4C07-8D97-7E802AFF3CA8}"/>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9187" t="15678" r="10507" b="14760"/>
          <a:stretch/>
        </p:blipFill>
        <p:spPr bwMode="auto">
          <a:xfrm>
            <a:off x="4704513" y="3623999"/>
            <a:ext cx="868093" cy="751641"/>
          </a:xfrm>
          <a:prstGeom prst="rect">
            <a:avLst/>
          </a:prstGeom>
          <a:noFill/>
        </p:spPr>
      </p:pic>
      <p:pic>
        <p:nvPicPr>
          <p:cNvPr id="28" name="Picture 27" descr="ABIS Exports India Private Limited. IB Group | LinkedIn">
            <a:extLst>
              <a:ext uri="{FF2B5EF4-FFF2-40B4-BE49-F238E27FC236}">
                <a16:creationId xmlns:a16="http://schemas.microsoft.com/office/drawing/2014/main" id="{F1583FBF-D522-4956-903C-D6DC5241F78E}"/>
              </a:ext>
            </a:extLst>
          </p:cNvPr>
          <p:cNvPicPr>
            <a:picLocks noChangeAspect="1"/>
          </p:cNvPicPr>
          <p:nvPr/>
        </p:nvPicPr>
        <p:blipFill rotWithShape="1">
          <a:blip r:embed="rId14">
            <a:extLst>
              <a:ext uri="{28A0092B-C50C-407E-A947-70E740481C1C}">
                <a14:useLocalDpi xmlns:a14="http://schemas.microsoft.com/office/drawing/2010/main" val="0"/>
              </a:ext>
            </a:extLst>
          </a:blip>
          <a:srcRect l="10294" t="8089" r="12500" b="15441"/>
          <a:stretch/>
        </p:blipFill>
        <p:spPr bwMode="auto">
          <a:xfrm>
            <a:off x="6638460" y="2701279"/>
            <a:ext cx="761779" cy="754051"/>
          </a:xfrm>
          <a:prstGeom prst="rect">
            <a:avLst/>
          </a:prstGeom>
          <a:noFill/>
          <a:ln>
            <a:noFill/>
          </a:ln>
          <a:extLst>
            <a:ext uri="{53640926-AAD7-44D8-BBD7-CCE9431645EC}">
              <a14:shadowObscured xmlns:a14="http://schemas.microsoft.com/office/drawing/2010/main"/>
            </a:ext>
          </a:extLst>
        </p:spPr>
      </p:pic>
      <p:graphicFrame>
        <p:nvGraphicFramePr>
          <p:cNvPr id="30" name="Table 29">
            <a:extLst>
              <a:ext uri="{FF2B5EF4-FFF2-40B4-BE49-F238E27FC236}">
                <a16:creationId xmlns:a16="http://schemas.microsoft.com/office/drawing/2014/main" id="{0F3A82A6-A1EA-4150-87D5-0896D3B08C1B}"/>
              </a:ext>
            </a:extLst>
          </p:cNvPr>
          <p:cNvGraphicFramePr>
            <a:graphicFrameLocks noGrp="1"/>
          </p:cNvGraphicFramePr>
          <p:nvPr>
            <p:extLst>
              <p:ext uri="{D42A27DB-BD31-4B8C-83A1-F6EECF244321}">
                <p14:modId xmlns:p14="http://schemas.microsoft.com/office/powerpoint/2010/main" val="2543347112"/>
              </p:ext>
            </p:extLst>
          </p:nvPr>
        </p:nvGraphicFramePr>
        <p:xfrm>
          <a:off x="8133524" y="1617139"/>
          <a:ext cx="3167405" cy="546638"/>
        </p:xfrm>
        <a:graphic>
          <a:graphicData uri="http://schemas.openxmlformats.org/drawingml/2006/table">
            <a:tbl>
              <a:tblPr firstRow="1" bandRow="1">
                <a:tableStyleId>{073A0DAA-6AF3-43AB-8588-CEC1D06C72B9}</a:tableStyleId>
              </a:tblPr>
              <a:tblGrid>
                <a:gridCol w="3167405">
                  <a:extLst>
                    <a:ext uri="{9D8B030D-6E8A-4147-A177-3AD203B41FA5}">
                      <a16:colId xmlns:a16="http://schemas.microsoft.com/office/drawing/2014/main" val="2294523910"/>
                    </a:ext>
                  </a:extLst>
                </a:gridCol>
              </a:tblGrid>
              <a:tr h="546638">
                <a:tc>
                  <a:txBody>
                    <a:bodyPr/>
                    <a:lstStyle/>
                    <a:p>
                      <a:pPr algn="ctr"/>
                      <a:r>
                        <a:rPr lang="en-US"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rPr>
                        <a:t>NGO’S</a:t>
                      </a:r>
                      <a:endParaRPr lang="ru-RU" sz="2400" b="1" i="0" dirty="0">
                        <a:solidFill>
                          <a:schemeClr val="bg1"/>
                        </a:solidFill>
                        <a:latin typeface="Gill Sans" panose="020B0502020104020203" pitchFamily="34" charset="-79"/>
                        <a:ea typeface="Roboto Black" panose="02000000000000000000" pitchFamily="2" charset="0"/>
                        <a:cs typeface="Gill Sans" panose="020B0502020104020203" pitchFamily="34" charset="-79"/>
                      </a:endParaRPr>
                    </a:p>
                  </a:txBody>
                  <a:tcPr marL="67637" marR="67637" marT="34995" marB="34995" anchor="ctr">
                    <a:solidFill>
                      <a:schemeClr val="tx2">
                        <a:lumMod val="75000"/>
                      </a:schemeClr>
                    </a:solidFill>
                  </a:tcPr>
                </a:tc>
                <a:extLst>
                  <a:ext uri="{0D108BD9-81ED-4DB2-BD59-A6C34878D82A}">
                    <a16:rowId xmlns:a16="http://schemas.microsoft.com/office/drawing/2014/main" val="776502038"/>
                  </a:ext>
                </a:extLst>
              </a:tr>
            </a:tbl>
          </a:graphicData>
        </a:graphic>
      </p:graphicFrame>
      <p:sp>
        <p:nvSpPr>
          <p:cNvPr id="31" name="TextBox 30">
            <a:extLst>
              <a:ext uri="{FF2B5EF4-FFF2-40B4-BE49-F238E27FC236}">
                <a16:creationId xmlns:a16="http://schemas.microsoft.com/office/drawing/2014/main" id="{D8C0CA26-0128-4669-929E-342B13D156B9}"/>
              </a:ext>
            </a:extLst>
          </p:cNvPr>
          <p:cNvSpPr txBox="1"/>
          <p:nvPr/>
        </p:nvSpPr>
        <p:spPr>
          <a:xfrm>
            <a:off x="8085433" y="2191768"/>
            <a:ext cx="3429361" cy="400110"/>
          </a:xfrm>
          <a:prstGeom prst="rect">
            <a:avLst/>
          </a:prstGeom>
          <a:noFill/>
        </p:spPr>
        <p:txBody>
          <a:bodyPr wrap="square">
            <a:spAutoFit/>
          </a:bodyPr>
          <a:lstStyle/>
          <a:p>
            <a:r>
              <a:rPr lang="en-US" sz="2000" dirty="0"/>
              <a:t>TOP RECUITERS</a:t>
            </a:r>
            <a:endParaRPr lang="en-IN" sz="2000" dirty="0"/>
          </a:p>
        </p:txBody>
      </p:sp>
      <p:sp>
        <p:nvSpPr>
          <p:cNvPr id="32" name="Speech Bubble: Rectangle 31">
            <a:extLst>
              <a:ext uri="{FF2B5EF4-FFF2-40B4-BE49-F238E27FC236}">
                <a16:creationId xmlns:a16="http://schemas.microsoft.com/office/drawing/2014/main" id="{2473CF21-CC7D-4D86-8B22-55431E510E93}"/>
              </a:ext>
            </a:extLst>
          </p:cNvPr>
          <p:cNvSpPr/>
          <p:nvPr/>
        </p:nvSpPr>
        <p:spPr>
          <a:xfrm>
            <a:off x="8231274" y="2547726"/>
            <a:ext cx="3068521" cy="2508553"/>
          </a:xfrm>
          <a:prstGeom prst="wedgeRectCallout">
            <a:avLst/>
          </a:prstGeom>
          <a:solidFill>
            <a:schemeClr val="bg1"/>
          </a:solid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IN" dirty="0"/>
          </a:p>
        </p:txBody>
      </p:sp>
      <p:pic>
        <p:nvPicPr>
          <p:cNvPr id="34" name="Picture 33" descr="Swades Foundation joins the nation&amp;amp;#39;s fight against COVID-19">
            <a:extLst>
              <a:ext uri="{FF2B5EF4-FFF2-40B4-BE49-F238E27FC236}">
                <a16:creationId xmlns:a16="http://schemas.microsoft.com/office/drawing/2014/main" id="{D195CDAE-7598-479B-A444-63A6B6F91583}"/>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461421" y="2820627"/>
            <a:ext cx="1233177" cy="1134718"/>
          </a:xfrm>
          <a:prstGeom prst="rect">
            <a:avLst/>
          </a:prstGeom>
          <a:noFill/>
        </p:spPr>
      </p:pic>
      <p:pic>
        <p:nvPicPr>
          <p:cNvPr id="36" name="Picture 35">
            <a:extLst>
              <a:ext uri="{FF2B5EF4-FFF2-40B4-BE49-F238E27FC236}">
                <a16:creationId xmlns:a16="http://schemas.microsoft.com/office/drawing/2014/main" id="{DEC50C45-5198-4180-84CA-A5AF032FBBC5}"/>
              </a:ext>
            </a:extLst>
          </p:cNvPr>
          <p:cNvPicPr>
            <a:picLocks noChangeAspect="1"/>
          </p:cNvPicPr>
          <p:nvPr/>
        </p:nvPicPr>
        <p:blipFill>
          <a:blip r:embed="rId16"/>
          <a:stretch>
            <a:fillRect/>
          </a:stretch>
        </p:blipFill>
        <p:spPr>
          <a:xfrm>
            <a:off x="9848569" y="2810031"/>
            <a:ext cx="1176532" cy="930590"/>
          </a:xfrm>
          <a:prstGeom prst="rect">
            <a:avLst/>
          </a:prstGeom>
        </p:spPr>
      </p:pic>
      <p:pic>
        <p:nvPicPr>
          <p:cNvPr id="2" name="Picture 1">
            <a:extLst>
              <a:ext uri="{FF2B5EF4-FFF2-40B4-BE49-F238E27FC236}">
                <a16:creationId xmlns:a16="http://schemas.microsoft.com/office/drawing/2014/main" id="{0DB3A7B2-FF67-4D28-B4A5-49FFC325F38D}"/>
              </a:ext>
            </a:extLst>
          </p:cNvPr>
          <p:cNvPicPr>
            <a:picLocks noChangeAspect="1"/>
          </p:cNvPicPr>
          <p:nvPr/>
        </p:nvPicPr>
        <p:blipFill rotWithShape="1">
          <a:blip r:embed="rId17"/>
          <a:srcRect l="23346" t="30351" r="25789" b="43677"/>
          <a:stretch/>
        </p:blipFill>
        <p:spPr>
          <a:xfrm>
            <a:off x="5693648" y="3683258"/>
            <a:ext cx="1821695" cy="556614"/>
          </a:xfrm>
          <a:prstGeom prst="rect">
            <a:avLst/>
          </a:prstGeom>
        </p:spPr>
      </p:pic>
    </p:spTree>
    <p:extLst>
      <p:ext uri="{BB962C8B-B14F-4D97-AF65-F5344CB8AC3E}">
        <p14:creationId xmlns:p14="http://schemas.microsoft.com/office/powerpoint/2010/main" val="23335718"/>
      </p:ext>
    </p:extLst>
  </p:cSld>
  <p:clrMapOvr>
    <a:masterClrMapping/>
  </p:clrMapOvr>
</p:sld>
</file>

<file path=ppt/theme/theme1.xml><?xml version="1.0" encoding="utf-8"?>
<a:theme xmlns:a="http://schemas.openxmlformats.org/drawingml/2006/main" name="Office Theme">
  <a:themeElements>
    <a:clrScheme name="Custom 8">
      <a:dk1>
        <a:sysClr val="windowText" lastClr="000000"/>
      </a:dk1>
      <a:lt1>
        <a:sysClr val="window" lastClr="FFFFFF"/>
      </a:lt1>
      <a:dk2>
        <a:srgbClr val="44546A"/>
      </a:dk2>
      <a:lt2>
        <a:srgbClr val="E7E6E6"/>
      </a:lt2>
      <a:accent1>
        <a:srgbClr val="C0F400"/>
      </a:accent1>
      <a:accent2>
        <a:srgbClr val="05D74D"/>
      </a:accent2>
      <a:accent3>
        <a:srgbClr val="2F3342"/>
      </a:accent3>
      <a:accent4>
        <a:srgbClr val="038B30"/>
      </a:accent4>
      <a:accent5>
        <a:srgbClr val="05EE55"/>
      </a:accent5>
      <a:accent6>
        <a:srgbClr val="70AD47"/>
      </a:accent6>
      <a:hlink>
        <a:srgbClr val="05D74D"/>
      </a:hlink>
      <a:folHlink>
        <a:srgbClr val="C0F400"/>
      </a:folHlink>
    </a:clrScheme>
    <a:fontScheme name="Custom 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6051434_Light modernist presentation_RVA_v3.potx" id="{1300540C-5346-469F-AA5C-717C09787E7E}" vid="{ADCE5FDD-C8BF-4BDC-86F8-B24C14EB90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19B998-C0F0-415C-AF4D-F10DCCD30A25}">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6AD934DA-6EDB-4DB8-AE5C-9399A13698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7BEDAB-01B4-4BD0-9390-31AD928007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Light modernist presentation</Template>
  <TotalTime>480</TotalTime>
  <Words>1034</Words>
  <Application>Microsoft Office PowerPoint</Application>
  <PresentationFormat>Widescreen</PresentationFormat>
  <Paragraphs>434</Paragraphs>
  <Slides>15</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Calibri</vt:lpstr>
      <vt:lpstr>Cambria Math</vt:lpstr>
      <vt:lpstr>Gill Sans</vt:lpstr>
      <vt:lpstr>Times New Roman</vt:lpstr>
      <vt:lpstr>Trebuchet MS</vt:lpstr>
      <vt:lpstr>Verdana</vt:lpstr>
      <vt:lpstr>Wingdings</vt:lpstr>
      <vt:lpstr>Office Theme</vt:lpstr>
      <vt:lpstr> FINAL PLACEMENT REPORT  batch 2020-2022</vt:lpstr>
      <vt:lpstr> Table of Contents</vt:lpstr>
      <vt:lpstr>Overview</vt:lpstr>
      <vt:lpstr>PowerPoint Presentation</vt:lpstr>
      <vt:lpstr>PowerPoint Presentation</vt:lpstr>
      <vt:lpstr>BATCH STATISTICS</vt:lpstr>
      <vt:lpstr>PowerPoint Presentation</vt:lpstr>
      <vt:lpstr>KEY PLACEMENT STATISTICS</vt:lpstr>
      <vt:lpstr>Domain wise statistics</vt:lpstr>
      <vt:lpstr>PowerPoint Presentation</vt:lpstr>
      <vt:lpstr>PowerPoint Presentation</vt:lpstr>
      <vt:lpstr>PowerPoint Presentation</vt:lpstr>
      <vt:lpstr>Vote of thanks</vt:lpstr>
      <vt:lpstr>PLACEMENT CELL TEAM 2021-23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PLACEMENT REPORT  batch 2021-2023</dc:title>
  <dc:creator>harshitha grylls</dc:creator>
  <cp:lastModifiedBy>admin</cp:lastModifiedBy>
  <cp:revision>23</cp:revision>
  <dcterms:created xsi:type="dcterms:W3CDTF">2022-03-08T14:05:00Z</dcterms:created>
  <dcterms:modified xsi:type="dcterms:W3CDTF">2022-04-17T09:58:38Z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